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862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91" r:id="rId17"/>
    <p:sldId id="287" r:id="rId18"/>
    <p:sldId id="286" r:id="rId19"/>
    <p:sldId id="276" r:id="rId20"/>
    <p:sldId id="280" r:id="rId21"/>
    <p:sldId id="272" r:id="rId22"/>
    <p:sldId id="290" r:id="rId23"/>
    <p:sldId id="274" r:id="rId24"/>
    <p:sldId id="275" r:id="rId25"/>
    <p:sldId id="288" r:id="rId26"/>
    <p:sldId id="289" r:id="rId27"/>
    <p:sldId id="277" r:id="rId28"/>
    <p:sldId id="278" r:id="rId29"/>
    <p:sldId id="282" r:id="rId30"/>
    <p:sldId id="283" r:id="rId31"/>
    <p:sldId id="284" r:id="rId32"/>
    <p:sldId id="285" r:id="rId33"/>
    <p:sldId id="279" r:id="rId34"/>
    <p:sldId id="281" r:id="rId3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41" autoAdjust="0"/>
    <p:restoredTop sz="94660"/>
  </p:normalViewPr>
  <p:slideViewPr>
    <p:cSldViewPr snapToGrid="0">
      <p:cViewPr varScale="1">
        <p:scale>
          <a:sx n="91" d="100"/>
          <a:sy n="91" d="100"/>
        </p:scale>
        <p:origin x="102" y="15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35ED32-7659-485F-B0BC-E0F0304F8110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ADD14BC9-D2B1-4D41-8C1F-F09B662E67E4}">
      <dgm:prSet/>
      <dgm:spPr/>
      <dgm:t>
        <a:bodyPr/>
        <a:lstStyle/>
        <a:p>
          <a:r>
            <a:rPr lang="en-US"/>
            <a:t>Seizures</a:t>
          </a:r>
        </a:p>
      </dgm:t>
    </dgm:pt>
    <dgm:pt modelId="{6111817D-C854-44E1-8544-E1998A84EEB9}" type="parTrans" cxnId="{B0B5D35B-A5AC-4E80-9B56-2979A1D3F22B}">
      <dgm:prSet/>
      <dgm:spPr/>
      <dgm:t>
        <a:bodyPr/>
        <a:lstStyle/>
        <a:p>
          <a:endParaRPr lang="en-US"/>
        </a:p>
      </dgm:t>
    </dgm:pt>
    <dgm:pt modelId="{1B03ADB4-F139-46DA-9BD7-B64A6C60DF7F}" type="sibTrans" cxnId="{B0B5D35B-A5AC-4E80-9B56-2979A1D3F22B}">
      <dgm:prSet/>
      <dgm:spPr/>
      <dgm:t>
        <a:bodyPr/>
        <a:lstStyle/>
        <a:p>
          <a:endParaRPr lang="en-US"/>
        </a:p>
      </dgm:t>
    </dgm:pt>
    <dgm:pt modelId="{A450B823-8EEF-4458-9BF1-C8AB1CB9300D}">
      <dgm:prSet/>
      <dgm:spPr/>
      <dgm:t>
        <a:bodyPr/>
        <a:lstStyle/>
        <a:p>
          <a:r>
            <a:rPr lang="en-US"/>
            <a:t>Infections </a:t>
          </a:r>
        </a:p>
      </dgm:t>
    </dgm:pt>
    <dgm:pt modelId="{8E3B330A-7958-40A5-9759-D66B9FB96ABF}" type="parTrans" cxnId="{AD095816-6558-4DF0-84CB-EFD85B922B63}">
      <dgm:prSet/>
      <dgm:spPr/>
      <dgm:t>
        <a:bodyPr/>
        <a:lstStyle/>
        <a:p>
          <a:endParaRPr lang="en-US"/>
        </a:p>
      </dgm:t>
    </dgm:pt>
    <dgm:pt modelId="{B1687CA9-2F47-442F-85EC-649090065D1C}" type="sibTrans" cxnId="{AD095816-6558-4DF0-84CB-EFD85B922B63}">
      <dgm:prSet/>
      <dgm:spPr/>
      <dgm:t>
        <a:bodyPr/>
        <a:lstStyle/>
        <a:p>
          <a:endParaRPr lang="en-US"/>
        </a:p>
      </dgm:t>
    </dgm:pt>
    <dgm:pt modelId="{D69E566C-C9DB-49C4-804E-F5E97392434F}">
      <dgm:prSet/>
      <dgm:spPr/>
      <dgm:t>
        <a:bodyPr/>
        <a:lstStyle/>
        <a:p>
          <a:r>
            <a:rPr lang="en-US"/>
            <a:t>Nerve damage </a:t>
          </a:r>
        </a:p>
      </dgm:t>
    </dgm:pt>
    <dgm:pt modelId="{13843B76-B744-4217-9A80-C30D9BC1BA7B}" type="parTrans" cxnId="{C6A1B173-0222-4377-9F4C-9145880CCF58}">
      <dgm:prSet/>
      <dgm:spPr/>
      <dgm:t>
        <a:bodyPr/>
        <a:lstStyle/>
        <a:p>
          <a:endParaRPr lang="en-US"/>
        </a:p>
      </dgm:t>
    </dgm:pt>
    <dgm:pt modelId="{7A99097D-72FD-4652-B06F-244266529D39}" type="sibTrans" cxnId="{C6A1B173-0222-4377-9F4C-9145880CCF58}">
      <dgm:prSet/>
      <dgm:spPr/>
      <dgm:t>
        <a:bodyPr/>
        <a:lstStyle/>
        <a:p>
          <a:endParaRPr lang="en-US"/>
        </a:p>
      </dgm:t>
    </dgm:pt>
    <dgm:pt modelId="{4EF25BD7-B58A-4C5C-AAE5-B72A48230FA4}">
      <dgm:prSet/>
      <dgm:spPr/>
      <dgm:t>
        <a:bodyPr/>
        <a:lstStyle/>
        <a:p>
          <a:r>
            <a:rPr lang="en-US"/>
            <a:t>Cognitive disability </a:t>
          </a:r>
        </a:p>
      </dgm:t>
    </dgm:pt>
    <dgm:pt modelId="{2F909395-BB6B-469E-8CF7-FB3FC45B5870}" type="parTrans" cxnId="{3D1B63D1-5DCD-4740-BAC0-A4DB98710161}">
      <dgm:prSet/>
      <dgm:spPr/>
      <dgm:t>
        <a:bodyPr/>
        <a:lstStyle/>
        <a:p>
          <a:endParaRPr lang="en-US"/>
        </a:p>
      </dgm:t>
    </dgm:pt>
    <dgm:pt modelId="{11C7C999-4BC6-4A5D-9A66-582D9913410F}" type="sibTrans" cxnId="{3D1B63D1-5DCD-4740-BAC0-A4DB98710161}">
      <dgm:prSet/>
      <dgm:spPr/>
      <dgm:t>
        <a:bodyPr/>
        <a:lstStyle/>
        <a:p>
          <a:endParaRPr lang="en-US"/>
        </a:p>
      </dgm:t>
    </dgm:pt>
    <dgm:pt modelId="{DAA0718B-B2D2-4410-B7EE-57028A264121}">
      <dgm:prSet/>
      <dgm:spPr/>
      <dgm:t>
        <a:bodyPr/>
        <a:lstStyle/>
        <a:p>
          <a:r>
            <a:rPr lang="en-US"/>
            <a:t>Sensory problem</a:t>
          </a:r>
        </a:p>
      </dgm:t>
    </dgm:pt>
    <dgm:pt modelId="{67DD218E-2074-4398-80C5-3B550E79B0EA}" type="parTrans" cxnId="{7A0B48EA-13AC-4BCD-98FD-7A4430F7E2C1}">
      <dgm:prSet/>
      <dgm:spPr/>
      <dgm:t>
        <a:bodyPr/>
        <a:lstStyle/>
        <a:p>
          <a:endParaRPr lang="en-US"/>
        </a:p>
      </dgm:t>
    </dgm:pt>
    <dgm:pt modelId="{7C2BF530-CA38-4541-A659-DF68947C4590}" type="sibTrans" cxnId="{7A0B48EA-13AC-4BCD-98FD-7A4430F7E2C1}">
      <dgm:prSet/>
      <dgm:spPr/>
      <dgm:t>
        <a:bodyPr/>
        <a:lstStyle/>
        <a:p>
          <a:endParaRPr lang="en-US"/>
        </a:p>
      </dgm:t>
    </dgm:pt>
    <dgm:pt modelId="{4DD298BB-18CD-46EC-A53D-A25597D9DD78}">
      <dgm:prSet/>
      <dgm:spPr/>
      <dgm:t>
        <a:bodyPr/>
        <a:lstStyle/>
        <a:p>
          <a:r>
            <a:rPr lang="en-US"/>
            <a:t>Post concussion syndrome</a:t>
          </a:r>
        </a:p>
      </dgm:t>
    </dgm:pt>
    <dgm:pt modelId="{FD7BA9AA-25EA-4050-9A40-8937899E2DEE}" type="parTrans" cxnId="{0C7EDE63-24D6-4917-94D8-36F2EE2F1FAF}">
      <dgm:prSet/>
      <dgm:spPr/>
      <dgm:t>
        <a:bodyPr/>
        <a:lstStyle/>
        <a:p>
          <a:endParaRPr lang="en-US"/>
        </a:p>
      </dgm:t>
    </dgm:pt>
    <dgm:pt modelId="{23C2C7B7-6612-4982-B764-AED9EA7EBD81}" type="sibTrans" cxnId="{0C7EDE63-24D6-4917-94D8-36F2EE2F1FAF}">
      <dgm:prSet/>
      <dgm:spPr/>
      <dgm:t>
        <a:bodyPr/>
        <a:lstStyle/>
        <a:p>
          <a:endParaRPr lang="en-US"/>
        </a:p>
      </dgm:t>
    </dgm:pt>
    <dgm:pt modelId="{D394E465-C568-46BD-BA5F-984BC976B6AA}">
      <dgm:prSet/>
      <dgm:spPr/>
      <dgm:t>
        <a:bodyPr/>
        <a:lstStyle/>
        <a:p>
          <a:r>
            <a:rPr lang="en-US"/>
            <a:t>Psychosocial problems </a:t>
          </a:r>
        </a:p>
      </dgm:t>
    </dgm:pt>
    <dgm:pt modelId="{A71205A1-DFDA-4332-B311-8B63DB8CA3E8}" type="parTrans" cxnId="{E9EC1869-15B7-445C-965B-A49DDA759C41}">
      <dgm:prSet/>
      <dgm:spPr/>
      <dgm:t>
        <a:bodyPr/>
        <a:lstStyle/>
        <a:p>
          <a:endParaRPr lang="en-US"/>
        </a:p>
      </dgm:t>
    </dgm:pt>
    <dgm:pt modelId="{B0BE6894-26BB-4BD4-BD9A-BDE90BB22D29}" type="sibTrans" cxnId="{E9EC1869-15B7-445C-965B-A49DDA759C41}">
      <dgm:prSet/>
      <dgm:spPr/>
      <dgm:t>
        <a:bodyPr/>
        <a:lstStyle/>
        <a:p>
          <a:endParaRPr lang="en-US"/>
        </a:p>
      </dgm:t>
    </dgm:pt>
    <dgm:pt modelId="{5BF4E1BF-3956-4ACD-B7E8-1C6581AA76EE}">
      <dgm:prSet/>
      <dgm:spPr/>
      <dgm:t>
        <a:bodyPr/>
        <a:lstStyle/>
        <a:p>
          <a:r>
            <a:rPr lang="en-US"/>
            <a:t>Coma and death </a:t>
          </a:r>
        </a:p>
      </dgm:t>
    </dgm:pt>
    <dgm:pt modelId="{5D7CB547-4222-426A-B58F-41D327EC3C53}" type="parTrans" cxnId="{850FEBF3-4B12-42E9-9CD6-FF2CCCB32B3E}">
      <dgm:prSet/>
      <dgm:spPr/>
      <dgm:t>
        <a:bodyPr/>
        <a:lstStyle/>
        <a:p>
          <a:endParaRPr lang="en-US"/>
        </a:p>
      </dgm:t>
    </dgm:pt>
    <dgm:pt modelId="{D77A343B-FF3E-4D47-9F9B-D8E4F857E2B4}" type="sibTrans" cxnId="{850FEBF3-4B12-42E9-9CD6-FF2CCCB32B3E}">
      <dgm:prSet/>
      <dgm:spPr/>
      <dgm:t>
        <a:bodyPr/>
        <a:lstStyle/>
        <a:p>
          <a:endParaRPr lang="en-US"/>
        </a:p>
      </dgm:t>
    </dgm:pt>
    <dgm:pt modelId="{DFF73416-7AFF-47AA-8A43-CAD65A26E788}" type="pres">
      <dgm:prSet presAssocID="{9835ED32-7659-485F-B0BC-E0F0304F8110}" presName="diagram" presStyleCnt="0">
        <dgm:presLayoutVars>
          <dgm:dir/>
          <dgm:resizeHandles val="exact"/>
        </dgm:presLayoutVars>
      </dgm:prSet>
      <dgm:spPr/>
    </dgm:pt>
    <dgm:pt modelId="{E5AD8583-45B6-4BB9-905C-F9401F68B0AA}" type="pres">
      <dgm:prSet presAssocID="{ADD14BC9-D2B1-4D41-8C1F-F09B662E67E4}" presName="node" presStyleLbl="node1" presStyleIdx="0" presStyleCnt="8">
        <dgm:presLayoutVars>
          <dgm:bulletEnabled val="1"/>
        </dgm:presLayoutVars>
      </dgm:prSet>
      <dgm:spPr/>
    </dgm:pt>
    <dgm:pt modelId="{5E9FD609-AF3D-4A1B-8461-7ED4FE41D578}" type="pres">
      <dgm:prSet presAssocID="{1B03ADB4-F139-46DA-9BD7-B64A6C60DF7F}" presName="sibTrans" presStyleCnt="0"/>
      <dgm:spPr/>
    </dgm:pt>
    <dgm:pt modelId="{2D1693B2-4C78-4F23-9F0C-A7A69CD81938}" type="pres">
      <dgm:prSet presAssocID="{A450B823-8EEF-4458-9BF1-C8AB1CB9300D}" presName="node" presStyleLbl="node1" presStyleIdx="1" presStyleCnt="8">
        <dgm:presLayoutVars>
          <dgm:bulletEnabled val="1"/>
        </dgm:presLayoutVars>
      </dgm:prSet>
      <dgm:spPr/>
    </dgm:pt>
    <dgm:pt modelId="{65A58E1F-387C-4187-B150-02BC22EDD5F2}" type="pres">
      <dgm:prSet presAssocID="{B1687CA9-2F47-442F-85EC-649090065D1C}" presName="sibTrans" presStyleCnt="0"/>
      <dgm:spPr/>
    </dgm:pt>
    <dgm:pt modelId="{7B1DBF6F-89E2-442D-A1F2-4FEC90D8F2BF}" type="pres">
      <dgm:prSet presAssocID="{D69E566C-C9DB-49C4-804E-F5E97392434F}" presName="node" presStyleLbl="node1" presStyleIdx="2" presStyleCnt="8">
        <dgm:presLayoutVars>
          <dgm:bulletEnabled val="1"/>
        </dgm:presLayoutVars>
      </dgm:prSet>
      <dgm:spPr/>
    </dgm:pt>
    <dgm:pt modelId="{79581270-BA3F-4AD7-BE41-365E471D4E62}" type="pres">
      <dgm:prSet presAssocID="{7A99097D-72FD-4652-B06F-244266529D39}" presName="sibTrans" presStyleCnt="0"/>
      <dgm:spPr/>
    </dgm:pt>
    <dgm:pt modelId="{21AA82AF-3996-4A17-8BAA-0079381E4AE6}" type="pres">
      <dgm:prSet presAssocID="{4EF25BD7-B58A-4C5C-AAE5-B72A48230FA4}" presName="node" presStyleLbl="node1" presStyleIdx="3" presStyleCnt="8">
        <dgm:presLayoutVars>
          <dgm:bulletEnabled val="1"/>
        </dgm:presLayoutVars>
      </dgm:prSet>
      <dgm:spPr/>
    </dgm:pt>
    <dgm:pt modelId="{79FCB460-226F-4020-8F59-A49021E6B3E5}" type="pres">
      <dgm:prSet presAssocID="{11C7C999-4BC6-4A5D-9A66-582D9913410F}" presName="sibTrans" presStyleCnt="0"/>
      <dgm:spPr/>
    </dgm:pt>
    <dgm:pt modelId="{3E8DF250-0667-4597-A21F-F99B422C495D}" type="pres">
      <dgm:prSet presAssocID="{DAA0718B-B2D2-4410-B7EE-57028A264121}" presName="node" presStyleLbl="node1" presStyleIdx="4" presStyleCnt="8">
        <dgm:presLayoutVars>
          <dgm:bulletEnabled val="1"/>
        </dgm:presLayoutVars>
      </dgm:prSet>
      <dgm:spPr/>
    </dgm:pt>
    <dgm:pt modelId="{F9111567-3B63-4E20-8FB2-A5C9C0030BCC}" type="pres">
      <dgm:prSet presAssocID="{7C2BF530-CA38-4541-A659-DF68947C4590}" presName="sibTrans" presStyleCnt="0"/>
      <dgm:spPr/>
    </dgm:pt>
    <dgm:pt modelId="{70691ED8-E627-4474-8527-A8808D000673}" type="pres">
      <dgm:prSet presAssocID="{4DD298BB-18CD-46EC-A53D-A25597D9DD78}" presName="node" presStyleLbl="node1" presStyleIdx="5" presStyleCnt="8">
        <dgm:presLayoutVars>
          <dgm:bulletEnabled val="1"/>
        </dgm:presLayoutVars>
      </dgm:prSet>
      <dgm:spPr/>
    </dgm:pt>
    <dgm:pt modelId="{6A0F3FE2-C7B1-4EAB-8869-85E579B53A72}" type="pres">
      <dgm:prSet presAssocID="{23C2C7B7-6612-4982-B764-AED9EA7EBD81}" presName="sibTrans" presStyleCnt="0"/>
      <dgm:spPr/>
    </dgm:pt>
    <dgm:pt modelId="{0235CF18-D7C9-4B07-A550-9B85EB25BAF1}" type="pres">
      <dgm:prSet presAssocID="{D394E465-C568-46BD-BA5F-984BC976B6AA}" presName="node" presStyleLbl="node1" presStyleIdx="6" presStyleCnt="8">
        <dgm:presLayoutVars>
          <dgm:bulletEnabled val="1"/>
        </dgm:presLayoutVars>
      </dgm:prSet>
      <dgm:spPr/>
    </dgm:pt>
    <dgm:pt modelId="{C6DDB224-1F92-49A3-AC8D-42DB2051C968}" type="pres">
      <dgm:prSet presAssocID="{B0BE6894-26BB-4BD4-BD9A-BDE90BB22D29}" presName="sibTrans" presStyleCnt="0"/>
      <dgm:spPr/>
    </dgm:pt>
    <dgm:pt modelId="{15A931E4-F757-4DF6-A35A-7E065EBD83E6}" type="pres">
      <dgm:prSet presAssocID="{5BF4E1BF-3956-4ACD-B7E8-1C6581AA76EE}" presName="node" presStyleLbl="node1" presStyleIdx="7" presStyleCnt="8">
        <dgm:presLayoutVars>
          <dgm:bulletEnabled val="1"/>
        </dgm:presLayoutVars>
      </dgm:prSet>
      <dgm:spPr/>
    </dgm:pt>
  </dgm:ptLst>
  <dgm:cxnLst>
    <dgm:cxn modelId="{22B8200F-6657-41FD-B8A6-AED9614A23F8}" type="presOf" srcId="{5BF4E1BF-3956-4ACD-B7E8-1C6581AA76EE}" destId="{15A931E4-F757-4DF6-A35A-7E065EBD83E6}" srcOrd="0" destOrd="0" presId="urn:microsoft.com/office/officeart/2005/8/layout/default"/>
    <dgm:cxn modelId="{0A879C14-07D2-46F7-ADFC-C57D885ED083}" type="presOf" srcId="{A450B823-8EEF-4458-9BF1-C8AB1CB9300D}" destId="{2D1693B2-4C78-4F23-9F0C-A7A69CD81938}" srcOrd="0" destOrd="0" presId="urn:microsoft.com/office/officeart/2005/8/layout/default"/>
    <dgm:cxn modelId="{AD095816-6558-4DF0-84CB-EFD85B922B63}" srcId="{9835ED32-7659-485F-B0BC-E0F0304F8110}" destId="{A450B823-8EEF-4458-9BF1-C8AB1CB9300D}" srcOrd="1" destOrd="0" parTransId="{8E3B330A-7958-40A5-9759-D66B9FB96ABF}" sibTransId="{B1687CA9-2F47-442F-85EC-649090065D1C}"/>
    <dgm:cxn modelId="{47002A1B-B2B3-427D-AE68-038A5ADA6DD7}" type="presOf" srcId="{DAA0718B-B2D2-4410-B7EE-57028A264121}" destId="{3E8DF250-0667-4597-A21F-F99B422C495D}" srcOrd="0" destOrd="0" presId="urn:microsoft.com/office/officeart/2005/8/layout/default"/>
    <dgm:cxn modelId="{42F97720-F0F0-4D33-9266-6F2C301C6BD6}" type="presOf" srcId="{ADD14BC9-D2B1-4D41-8C1F-F09B662E67E4}" destId="{E5AD8583-45B6-4BB9-905C-F9401F68B0AA}" srcOrd="0" destOrd="0" presId="urn:microsoft.com/office/officeart/2005/8/layout/default"/>
    <dgm:cxn modelId="{91489934-0CEF-465B-9716-BEB139CD1345}" type="presOf" srcId="{4EF25BD7-B58A-4C5C-AAE5-B72A48230FA4}" destId="{21AA82AF-3996-4A17-8BAA-0079381E4AE6}" srcOrd="0" destOrd="0" presId="urn:microsoft.com/office/officeart/2005/8/layout/default"/>
    <dgm:cxn modelId="{B0B5D35B-A5AC-4E80-9B56-2979A1D3F22B}" srcId="{9835ED32-7659-485F-B0BC-E0F0304F8110}" destId="{ADD14BC9-D2B1-4D41-8C1F-F09B662E67E4}" srcOrd="0" destOrd="0" parTransId="{6111817D-C854-44E1-8544-E1998A84EEB9}" sibTransId="{1B03ADB4-F139-46DA-9BD7-B64A6C60DF7F}"/>
    <dgm:cxn modelId="{0C7EDE63-24D6-4917-94D8-36F2EE2F1FAF}" srcId="{9835ED32-7659-485F-B0BC-E0F0304F8110}" destId="{4DD298BB-18CD-46EC-A53D-A25597D9DD78}" srcOrd="5" destOrd="0" parTransId="{FD7BA9AA-25EA-4050-9A40-8937899E2DEE}" sibTransId="{23C2C7B7-6612-4982-B764-AED9EA7EBD81}"/>
    <dgm:cxn modelId="{F1767E44-9E14-4C0C-B85C-885783E23175}" type="presOf" srcId="{9835ED32-7659-485F-B0BC-E0F0304F8110}" destId="{DFF73416-7AFF-47AA-8A43-CAD65A26E788}" srcOrd="0" destOrd="0" presId="urn:microsoft.com/office/officeart/2005/8/layout/default"/>
    <dgm:cxn modelId="{E9EC1869-15B7-445C-965B-A49DDA759C41}" srcId="{9835ED32-7659-485F-B0BC-E0F0304F8110}" destId="{D394E465-C568-46BD-BA5F-984BC976B6AA}" srcOrd="6" destOrd="0" parTransId="{A71205A1-DFDA-4332-B311-8B63DB8CA3E8}" sibTransId="{B0BE6894-26BB-4BD4-BD9A-BDE90BB22D29}"/>
    <dgm:cxn modelId="{C6A1B173-0222-4377-9F4C-9145880CCF58}" srcId="{9835ED32-7659-485F-B0BC-E0F0304F8110}" destId="{D69E566C-C9DB-49C4-804E-F5E97392434F}" srcOrd="2" destOrd="0" parTransId="{13843B76-B744-4217-9A80-C30D9BC1BA7B}" sibTransId="{7A99097D-72FD-4652-B06F-244266529D39}"/>
    <dgm:cxn modelId="{01450882-CB21-4A4F-BEDE-77F213B205E2}" type="presOf" srcId="{4DD298BB-18CD-46EC-A53D-A25597D9DD78}" destId="{70691ED8-E627-4474-8527-A8808D000673}" srcOrd="0" destOrd="0" presId="urn:microsoft.com/office/officeart/2005/8/layout/default"/>
    <dgm:cxn modelId="{BFB9F6B0-063D-49DB-84A6-AD44D545B2DA}" type="presOf" srcId="{D394E465-C568-46BD-BA5F-984BC976B6AA}" destId="{0235CF18-D7C9-4B07-A550-9B85EB25BAF1}" srcOrd="0" destOrd="0" presId="urn:microsoft.com/office/officeart/2005/8/layout/default"/>
    <dgm:cxn modelId="{3D1B63D1-5DCD-4740-BAC0-A4DB98710161}" srcId="{9835ED32-7659-485F-B0BC-E0F0304F8110}" destId="{4EF25BD7-B58A-4C5C-AAE5-B72A48230FA4}" srcOrd="3" destOrd="0" parTransId="{2F909395-BB6B-469E-8CF7-FB3FC45B5870}" sibTransId="{11C7C999-4BC6-4A5D-9A66-582D9913410F}"/>
    <dgm:cxn modelId="{1E6140DB-F892-497C-AC1F-AF2C176901E3}" type="presOf" srcId="{D69E566C-C9DB-49C4-804E-F5E97392434F}" destId="{7B1DBF6F-89E2-442D-A1F2-4FEC90D8F2BF}" srcOrd="0" destOrd="0" presId="urn:microsoft.com/office/officeart/2005/8/layout/default"/>
    <dgm:cxn modelId="{7A0B48EA-13AC-4BCD-98FD-7A4430F7E2C1}" srcId="{9835ED32-7659-485F-B0BC-E0F0304F8110}" destId="{DAA0718B-B2D2-4410-B7EE-57028A264121}" srcOrd="4" destOrd="0" parTransId="{67DD218E-2074-4398-80C5-3B550E79B0EA}" sibTransId="{7C2BF530-CA38-4541-A659-DF68947C4590}"/>
    <dgm:cxn modelId="{850FEBF3-4B12-42E9-9CD6-FF2CCCB32B3E}" srcId="{9835ED32-7659-485F-B0BC-E0F0304F8110}" destId="{5BF4E1BF-3956-4ACD-B7E8-1C6581AA76EE}" srcOrd="7" destOrd="0" parTransId="{5D7CB547-4222-426A-B58F-41D327EC3C53}" sibTransId="{D77A343B-FF3E-4D47-9F9B-D8E4F857E2B4}"/>
    <dgm:cxn modelId="{9EAB244A-F4C0-41C3-A11B-A4DE58A9FCC3}" type="presParOf" srcId="{DFF73416-7AFF-47AA-8A43-CAD65A26E788}" destId="{E5AD8583-45B6-4BB9-905C-F9401F68B0AA}" srcOrd="0" destOrd="0" presId="urn:microsoft.com/office/officeart/2005/8/layout/default"/>
    <dgm:cxn modelId="{9C733D31-E4CA-4079-AE9B-546E7D8134E2}" type="presParOf" srcId="{DFF73416-7AFF-47AA-8A43-CAD65A26E788}" destId="{5E9FD609-AF3D-4A1B-8461-7ED4FE41D578}" srcOrd="1" destOrd="0" presId="urn:microsoft.com/office/officeart/2005/8/layout/default"/>
    <dgm:cxn modelId="{26E98C1B-355C-4B1D-B27B-F3E97DFD4988}" type="presParOf" srcId="{DFF73416-7AFF-47AA-8A43-CAD65A26E788}" destId="{2D1693B2-4C78-4F23-9F0C-A7A69CD81938}" srcOrd="2" destOrd="0" presId="urn:microsoft.com/office/officeart/2005/8/layout/default"/>
    <dgm:cxn modelId="{3D03E85B-2D7E-4D83-AC55-F837EA8B67B2}" type="presParOf" srcId="{DFF73416-7AFF-47AA-8A43-CAD65A26E788}" destId="{65A58E1F-387C-4187-B150-02BC22EDD5F2}" srcOrd="3" destOrd="0" presId="urn:microsoft.com/office/officeart/2005/8/layout/default"/>
    <dgm:cxn modelId="{BEAB181F-201F-4722-843C-ADEE6648813A}" type="presParOf" srcId="{DFF73416-7AFF-47AA-8A43-CAD65A26E788}" destId="{7B1DBF6F-89E2-442D-A1F2-4FEC90D8F2BF}" srcOrd="4" destOrd="0" presId="urn:microsoft.com/office/officeart/2005/8/layout/default"/>
    <dgm:cxn modelId="{AE9D6C17-D588-4762-BE4F-E551E917B130}" type="presParOf" srcId="{DFF73416-7AFF-47AA-8A43-CAD65A26E788}" destId="{79581270-BA3F-4AD7-BE41-365E471D4E62}" srcOrd="5" destOrd="0" presId="urn:microsoft.com/office/officeart/2005/8/layout/default"/>
    <dgm:cxn modelId="{0C633F67-2C6C-4720-ADEC-D54A5FF9F867}" type="presParOf" srcId="{DFF73416-7AFF-47AA-8A43-CAD65A26E788}" destId="{21AA82AF-3996-4A17-8BAA-0079381E4AE6}" srcOrd="6" destOrd="0" presId="urn:microsoft.com/office/officeart/2005/8/layout/default"/>
    <dgm:cxn modelId="{DD07764E-285C-4295-A22E-654BBF88DEDF}" type="presParOf" srcId="{DFF73416-7AFF-47AA-8A43-CAD65A26E788}" destId="{79FCB460-226F-4020-8F59-A49021E6B3E5}" srcOrd="7" destOrd="0" presId="urn:microsoft.com/office/officeart/2005/8/layout/default"/>
    <dgm:cxn modelId="{FB1A29D3-4767-41AE-8E22-6BBFEF8489EC}" type="presParOf" srcId="{DFF73416-7AFF-47AA-8A43-CAD65A26E788}" destId="{3E8DF250-0667-4597-A21F-F99B422C495D}" srcOrd="8" destOrd="0" presId="urn:microsoft.com/office/officeart/2005/8/layout/default"/>
    <dgm:cxn modelId="{C4BB7850-D27A-4E41-9E66-D7418E8ED0A6}" type="presParOf" srcId="{DFF73416-7AFF-47AA-8A43-CAD65A26E788}" destId="{F9111567-3B63-4E20-8FB2-A5C9C0030BCC}" srcOrd="9" destOrd="0" presId="urn:microsoft.com/office/officeart/2005/8/layout/default"/>
    <dgm:cxn modelId="{B6AFF219-6791-4D9B-9073-ACC6660C3D1A}" type="presParOf" srcId="{DFF73416-7AFF-47AA-8A43-CAD65A26E788}" destId="{70691ED8-E627-4474-8527-A8808D000673}" srcOrd="10" destOrd="0" presId="urn:microsoft.com/office/officeart/2005/8/layout/default"/>
    <dgm:cxn modelId="{A74A2481-B201-4BE7-ABB6-7C75C3875BAE}" type="presParOf" srcId="{DFF73416-7AFF-47AA-8A43-CAD65A26E788}" destId="{6A0F3FE2-C7B1-4EAB-8869-85E579B53A72}" srcOrd="11" destOrd="0" presId="urn:microsoft.com/office/officeart/2005/8/layout/default"/>
    <dgm:cxn modelId="{22797002-881E-4FF2-864D-25FE71C4F281}" type="presParOf" srcId="{DFF73416-7AFF-47AA-8A43-CAD65A26E788}" destId="{0235CF18-D7C9-4B07-A550-9B85EB25BAF1}" srcOrd="12" destOrd="0" presId="urn:microsoft.com/office/officeart/2005/8/layout/default"/>
    <dgm:cxn modelId="{0EC30D96-5CEB-48F4-AF7A-0D6C1C4E64DD}" type="presParOf" srcId="{DFF73416-7AFF-47AA-8A43-CAD65A26E788}" destId="{C6DDB224-1F92-49A3-AC8D-42DB2051C968}" srcOrd="13" destOrd="0" presId="urn:microsoft.com/office/officeart/2005/8/layout/default"/>
    <dgm:cxn modelId="{43A3AAFB-6231-4CDF-A8F5-F68C9E63D215}" type="presParOf" srcId="{DFF73416-7AFF-47AA-8A43-CAD65A26E788}" destId="{15A931E4-F757-4DF6-A35A-7E065EBD83E6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E2A465-5C42-41C5-9725-0ED4748D089C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39C701A-B111-40B3-90B8-D0BDA3BE0415}">
      <dgm:prSet custT="1"/>
      <dgm:spPr/>
      <dgm:t>
        <a:bodyPr/>
        <a:lstStyle/>
        <a:p>
          <a:r>
            <a:rPr lang="en-US" sz="1600"/>
            <a:t>ASSESS AND STABILIZE</a:t>
          </a:r>
        </a:p>
      </dgm:t>
    </dgm:pt>
    <dgm:pt modelId="{139A8269-04B3-49F4-9714-C55026342C0C}" type="parTrans" cxnId="{19EECAB4-80AC-42CF-BCB6-BAD30F58B968}">
      <dgm:prSet/>
      <dgm:spPr/>
      <dgm:t>
        <a:bodyPr/>
        <a:lstStyle/>
        <a:p>
          <a:endParaRPr lang="en-US"/>
        </a:p>
      </dgm:t>
    </dgm:pt>
    <dgm:pt modelId="{C1618FC2-10DA-4A47-BC39-191AB2C78CD3}" type="sibTrans" cxnId="{19EECAB4-80AC-42CF-BCB6-BAD30F58B968}">
      <dgm:prSet/>
      <dgm:spPr/>
      <dgm:t>
        <a:bodyPr/>
        <a:lstStyle/>
        <a:p>
          <a:endParaRPr lang="en-US"/>
        </a:p>
      </dgm:t>
    </dgm:pt>
    <dgm:pt modelId="{2ABBB9AD-4D44-4CFC-99AD-1A8E6331A213}">
      <dgm:prSet/>
      <dgm:spPr/>
      <dgm:t>
        <a:bodyPr/>
        <a:lstStyle/>
        <a:p>
          <a:pPr>
            <a:buNone/>
          </a:pPr>
          <a:r>
            <a:rPr lang="en-US" b="1" dirty="0"/>
            <a:t>Airway </a:t>
          </a:r>
        </a:p>
      </dgm:t>
    </dgm:pt>
    <dgm:pt modelId="{28D6F308-0D91-4F43-9721-CF2AB415F5FA}" type="parTrans" cxnId="{2A6472CA-4EE7-4437-8C65-9B176F6B398D}">
      <dgm:prSet/>
      <dgm:spPr/>
      <dgm:t>
        <a:bodyPr/>
        <a:lstStyle/>
        <a:p>
          <a:endParaRPr lang="en-US"/>
        </a:p>
      </dgm:t>
    </dgm:pt>
    <dgm:pt modelId="{E87A4CCC-34BE-442F-8C5F-D79DD912FBEE}" type="sibTrans" cxnId="{2A6472CA-4EE7-4437-8C65-9B176F6B398D}">
      <dgm:prSet/>
      <dgm:spPr/>
      <dgm:t>
        <a:bodyPr/>
        <a:lstStyle/>
        <a:p>
          <a:endParaRPr lang="en-US"/>
        </a:p>
      </dgm:t>
    </dgm:pt>
    <dgm:pt modelId="{26C8A8FB-6B0F-494D-8EEE-2C7711407152}">
      <dgm:prSet/>
      <dgm:spPr/>
      <dgm:t>
        <a:bodyPr/>
        <a:lstStyle/>
        <a:p>
          <a:r>
            <a:rPr lang="en-US"/>
            <a:t>Patent and protected</a:t>
          </a:r>
        </a:p>
      </dgm:t>
    </dgm:pt>
    <dgm:pt modelId="{3FDD7CBA-450B-48AB-A466-3586AC11AB15}" type="parTrans" cxnId="{9ECD4E2C-896B-46E3-B86F-73F69359811C}">
      <dgm:prSet/>
      <dgm:spPr/>
      <dgm:t>
        <a:bodyPr/>
        <a:lstStyle/>
        <a:p>
          <a:endParaRPr lang="en-US"/>
        </a:p>
      </dgm:t>
    </dgm:pt>
    <dgm:pt modelId="{8E6DD51A-68B5-47CE-822D-D8C5F534D53D}" type="sibTrans" cxnId="{9ECD4E2C-896B-46E3-B86F-73F69359811C}">
      <dgm:prSet/>
      <dgm:spPr/>
      <dgm:t>
        <a:bodyPr/>
        <a:lstStyle/>
        <a:p>
          <a:endParaRPr lang="en-US"/>
        </a:p>
      </dgm:t>
    </dgm:pt>
    <dgm:pt modelId="{ABE58DDF-A146-413D-8C4C-F34BB849FAE0}">
      <dgm:prSet/>
      <dgm:spPr/>
      <dgm:t>
        <a:bodyPr/>
        <a:lstStyle/>
        <a:p>
          <a:r>
            <a:rPr lang="en-US" dirty="0"/>
            <a:t>GCS &lt;9/15 requires definitive airway</a:t>
          </a:r>
        </a:p>
      </dgm:t>
    </dgm:pt>
    <dgm:pt modelId="{639F4EA8-5B3B-4E58-8F94-31D2D02C718D}" type="parTrans" cxnId="{6C0AB223-4AF7-4265-A043-B03BCA960EF1}">
      <dgm:prSet/>
      <dgm:spPr/>
      <dgm:t>
        <a:bodyPr/>
        <a:lstStyle/>
        <a:p>
          <a:endParaRPr lang="en-US"/>
        </a:p>
      </dgm:t>
    </dgm:pt>
    <dgm:pt modelId="{4393B3DC-3F4E-451F-BC35-8C9BAA0D6262}" type="sibTrans" cxnId="{6C0AB223-4AF7-4265-A043-B03BCA960EF1}">
      <dgm:prSet/>
      <dgm:spPr/>
      <dgm:t>
        <a:bodyPr/>
        <a:lstStyle/>
        <a:p>
          <a:endParaRPr lang="en-US"/>
        </a:p>
      </dgm:t>
    </dgm:pt>
    <dgm:pt modelId="{84B85019-296F-407C-8722-EC7E98159C7E}">
      <dgm:prSet/>
      <dgm:spPr/>
      <dgm:t>
        <a:bodyPr/>
        <a:lstStyle/>
        <a:p>
          <a:r>
            <a:rPr lang="en-US"/>
            <a:t>Blocks and harness, not just collar!</a:t>
          </a:r>
        </a:p>
      </dgm:t>
    </dgm:pt>
    <dgm:pt modelId="{14C23B4E-0F60-4D9D-90B3-DF878AC9A25B}" type="parTrans" cxnId="{31D95CF3-6AA6-416B-B799-8E0DEB19D7FE}">
      <dgm:prSet/>
      <dgm:spPr/>
      <dgm:t>
        <a:bodyPr/>
        <a:lstStyle/>
        <a:p>
          <a:endParaRPr lang="en-US"/>
        </a:p>
      </dgm:t>
    </dgm:pt>
    <dgm:pt modelId="{BA8329E7-95FC-470E-9D59-C33F89C3BF86}" type="sibTrans" cxnId="{31D95CF3-6AA6-416B-B799-8E0DEB19D7FE}">
      <dgm:prSet/>
      <dgm:spPr/>
      <dgm:t>
        <a:bodyPr/>
        <a:lstStyle/>
        <a:p>
          <a:endParaRPr lang="en-US"/>
        </a:p>
      </dgm:t>
    </dgm:pt>
    <dgm:pt modelId="{6639AD0A-9364-4C48-BC3C-43C047AE923A}">
      <dgm:prSet/>
      <dgm:spPr/>
      <dgm:t>
        <a:bodyPr/>
        <a:lstStyle/>
        <a:p>
          <a:r>
            <a:rPr lang="en-US" dirty="0"/>
            <a:t>Aim is oxygenation</a:t>
          </a:r>
        </a:p>
      </dgm:t>
    </dgm:pt>
    <dgm:pt modelId="{0C8CBE48-9626-477E-A79D-05A89FBA9D9D}" type="parTrans" cxnId="{3B4F70D6-C53D-449C-8739-E5D9033DBDB4}">
      <dgm:prSet/>
      <dgm:spPr/>
      <dgm:t>
        <a:bodyPr/>
        <a:lstStyle/>
        <a:p>
          <a:endParaRPr lang="en-US"/>
        </a:p>
      </dgm:t>
    </dgm:pt>
    <dgm:pt modelId="{EBB9F4E4-B76A-47E5-8F61-B77F310C20ED}" type="sibTrans" cxnId="{3B4F70D6-C53D-449C-8739-E5D9033DBDB4}">
      <dgm:prSet/>
      <dgm:spPr/>
      <dgm:t>
        <a:bodyPr/>
        <a:lstStyle/>
        <a:p>
          <a:endParaRPr lang="en-US"/>
        </a:p>
      </dgm:t>
    </dgm:pt>
    <dgm:pt modelId="{4828D00F-2832-4352-9312-ED02FBB89DCB}">
      <dgm:prSet/>
      <dgm:spPr/>
      <dgm:t>
        <a:bodyPr/>
        <a:lstStyle/>
        <a:p>
          <a:pPr>
            <a:buNone/>
          </a:pPr>
          <a:r>
            <a:rPr lang="en-US" b="1" i="0"/>
            <a:t>Protect the C‐spine </a:t>
          </a:r>
          <a:r>
            <a:rPr lang="en-US"/>
            <a:t>with blunt trauma</a:t>
          </a:r>
        </a:p>
      </dgm:t>
    </dgm:pt>
    <dgm:pt modelId="{459AE49F-8956-44FE-81D5-B6725281A9A5}" type="parTrans" cxnId="{191211C1-4753-4C37-A5BE-4CCCA1B1F028}">
      <dgm:prSet/>
      <dgm:spPr/>
      <dgm:t>
        <a:bodyPr/>
        <a:lstStyle/>
        <a:p>
          <a:endParaRPr lang="en-US"/>
        </a:p>
      </dgm:t>
    </dgm:pt>
    <dgm:pt modelId="{D62C7244-9EBA-4F5D-9976-6D37B958E096}" type="sibTrans" cxnId="{191211C1-4753-4C37-A5BE-4CCCA1B1F028}">
      <dgm:prSet/>
      <dgm:spPr/>
      <dgm:t>
        <a:bodyPr/>
        <a:lstStyle/>
        <a:p>
          <a:endParaRPr lang="en-US"/>
        </a:p>
      </dgm:t>
    </dgm:pt>
    <dgm:pt modelId="{8D9828EB-B5DD-4D1A-A0AD-F58E7F59302F}">
      <dgm:prSet/>
      <dgm:spPr/>
      <dgm:t>
        <a:bodyPr/>
        <a:lstStyle/>
        <a:p>
          <a:r>
            <a:rPr lang="en-US"/>
            <a:t>Pad the bed – no spine‐boards</a:t>
          </a:r>
        </a:p>
      </dgm:t>
    </dgm:pt>
    <dgm:pt modelId="{6008B3B6-6454-431B-B450-2D00DEC19A76}" type="parTrans" cxnId="{F0E25B1B-B995-4EA3-96EE-9FA7EEEC6FB6}">
      <dgm:prSet/>
      <dgm:spPr/>
      <dgm:t>
        <a:bodyPr/>
        <a:lstStyle/>
        <a:p>
          <a:endParaRPr lang="en-US"/>
        </a:p>
      </dgm:t>
    </dgm:pt>
    <dgm:pt modelId="{AE513A0E-A852-4D6A-B6D0-16F51557651D}" type="sibTrans" cxnId="{F0E25B1B-B995-4EA3-96EE-9FA7EEEC6FB6}">
      <dgm:prSet/>
      <dgm:spPr/>
      <dgm:t>
        <a:bodyPr/>
        <a:lstStyle/>
        <a:p>
          <a:endParaRPr lang="en-US"/>
        </a:p>
      </dgm:t>
    </dgm:pt>
    <dgm:pt modelId="{984320A4-59A2-4005-9226-D9F3C4CB934C}">
      <dgm:prSet/>
      <dgm:spPr/>
      <dgm:t>
        <a:bodyPr/>
        <a:lstStyle/>
        <a:p>
          <a:pPr>
            <a:buNone/>
          </a:pPr>
          <a:r>
            <a:rPr lang="en-US" b="1"/>
            <a:t>Circulation</a:t>
          </a:r>
        </a:p>
      </dgm:t>
    </dgm:pt>
    <dgm:pt modelId="{D7074AFB-7081-4220-AB0D-9D11973BEC2F}" type="parTrans" cxnId="{D3F94B15-391D-41D0-B681-D93FE9E26593}">
      <dgm:prSet/>
      <dgm:spPr/>
      <dgm:t>
        <a:bodyPr/>
        <a:lstStyle/>
        <a:p>
          <a:endParaRPr lang="en-US"/>
        </a:p>
      </dgm:t>
    </dgm:pt>
    <dgm:pt modelId="{B48B03D1-679C-41B1-85B0-A1536A946CF3}" type="sibTrans" cxnId="{D3F94B15-391D-41D0-B681-D93FE9E26593}">
      <dgm:prSet/>
      <dgm:spPr/>
      <dgm:t>
        <a:bodyPr/>
        <a:lstStyle/>
        <a:p>
          <a:endParaRPr lang="en-US"/>
        </a:p>
      </dgm:t>
    </dgm:pt>
    <dgm:pt modelId="{8FD697E2-1D32-4D3C-922F-6A1716D917B3}">
      <dgm:prSet/>
      <dgm:spPr/>
      <dgm:t>
        <a:bodyPr/>
        <a:lstStyle/>
        <a:p>
          <a:r>
            <a:rPr lang="en-US"/>
            <a:t>Avoid hypotension</a:t>
          </a:r>
        </a:p>
      </dgm:t>
    </dgm:pt>
    <dgm:pt modelId="{1C8F5510-00E0-4F50-99B4-C7A48EBACBED}" type="parTrans" cxnId="{17332085-EE68-428B-A583-120891EAAC5F}">
      <dgm:prSet/>
      <dgm:spPr/>
      <dgm:t>
        <a:bodyPr/>
        <a:lstStyle/>
        <a:p>
          <a:endParaRPr lang="en-US"/>
        </a:p>
      </dgm:t>
    </dgm:pt>
    <dgm:pt modelId="{867B7086-B7E8-4B21-8AE8-F8FB160508FB}" type="sibTrans" cxnId="{17332085-EE68-428B-A583-120891EAAC5F}">
      <dgm:prSet/>
      <dgm:spPr/>
      <dgm:t>
        <a:bodyPr/>
        <a:lstStyle/>
        <a:p>
          <a:endParaRPr lang="en-US"/>
        </a:p>
      </dgm:t>
    </dgm:pt>
    <dgm:pt modelId="{1EFB0E78-6CE2-4605-A7F7-6831D7450846}">
      <dgm:prSet/>
      <dgm:spPr/>
      <dgm:t>
        <a:bodyPr/>
        <a:lstStyle/>
        <a:p>
          <a:r>
            <a:rPr lang="en-US"/>
            <a:t>Aim: SBP &gt;90mmHg or MAP&gt;70mmHg</a:t>
          </a:r>
        </a:p>
      </dgm:t>
    </dgm:pt>
    <dgm:pt modelId="{5051DA54-9602-4EEC-ACAB-BD6C39EAA593}" type="parTrans" cxnId="{BDEEFF98-55B9-4A90-97A5-B00314053020}">
      <dgm:prSet/>
      <dgm:spPr/>
      <dgm:t>
        <a:bodyPr/>
        <a:lstStyle/>
        <a:p>
          <a:endParaRPr lang="en-US"/>
        </a:p>
      </dgm:t>
    </dgm:pt>
    <dgm:pt modelId="{27691F09-80EF-44CD-8C11-92AB24D87883}" type="sibTrans" cxnId="{BDEEFF98-55B9-4A90-97A5-B00314053020}">
      <dgm:prSet/>
      <dgm:spPr/>
      <dgm:t>
        <a:bodyPr/>
        <a:lstStyle/>
        <a:p>
          <a:endParaRPr lang="en-US"/>
        </a:p>
      </dgm:t>
    </dgm:pt>
    <dgm:pt modelId="{B8BEFC82-A811-4BAD-BEB9-95FC1879994A}">
      <dgm:prSet/>
      <dgm:spPr/>
      <dgm:t>
        <a:bodyPr/>
        <a:lstStyle/>
        <a:p>
          <a:r>
            <a:rPr lang="en-US"/>
            <a:t>Establish IV Access</a:t>
          </a:r>
        </a:p>
      </dgm:t>
    </dgm:pt>
    <dgm:pt modelId="{8395548D-24A8-42CF-89BC-5B2B06BF65A7}" type="sibTrans" cxnId="{A5C47D22-D315-4E10-88C0-053AC719AC32}">
      <dgm:prSet/>
      <dgm:spPr/>
      <dgm:t>
        <a:bodyPr/>
        <a:lstStyle/>
        <a:p>
          <a:endParaRPr lang="en-US"/>
        </a:p>
      </dgm:t>
    </dgm:pt>
    <dgm:pt modelId="{A3EF7B22-1C1F-4904-AA42-C6B4067F0C3D}" type="parTrans" cxnId="{A5C47D22-D315-4E10-88C0-053AC719AC32}">
      <dgm:prSet/>
      <dgm:spPr/>
      <dgm:t>
        <a:bodyPr/>
        <a:lstStyle/>
        <a:p>
          <a:endParaRPr lang="en-US"/>
        </a:p>
      </dgm:t>
    </dgm:pt>
    <dgm:pt modelId="{85645A6A-BD5C-4E7E-BF8E-5073144670CA}">
      <dgm:prSet/>
      <dgm:spPr/>
      <dgm:t>
        <a:bodyPr/>
        <a:lstStyle/>
        <a:p>
          <a:r>
            <a:rPr lang="en-US"/>
            <a:t>Stop the bleeding</a:t>
          </a:r>
        </a:p>
      </dgm:t>
    </dgm:pt>
    <dgm:pt modelId="{31DF61BF-840B-4FAA-9F30-4E51AE5861C1}" type="parTrans" cxnId="{FDBDB80F-3DCE-4386-8AF4-ECA2D54BEF44}">
      <dgm:prSet/>
      <dgm:spPr/>
      <dgm:t>
        <a:bodyPr/>
        <a:lstStyle/>
        <a:p>
          <a:endParaRPr lang="en-US"/>
        </a:p>
      </dgm:t>
    </dgm:pt>
    <dgm:pt modelId="{36CE2548-7DD1-42A6-B6CB-C461EE48ABB0}" type="sibTrans" cxnId="{FDBDB80F-3DCE-4386-8AF4-ECA2D54BEF44}">
      <dgm:prSet/>
      <dgm:spPr/>
      <dgm:t>
        <a:bodyPr/>
        <a:lstStyle/>
        <a:p>
          <a:endParaRPr lang="en-US"/>
        </a:p>
      </dgm:t>
    </dgm:pt>
    <dgm:pt modelId="{4DFF6920-910F-409C-B6FB-C1C36009A205}">
      <dgm:prSet/>
      <dgm:spPr/>
      <dgm:t>
        <a:bodyPr/>
        <a:lstStyle/>
        <a:p>
          <a:r>
            <a:rPr lang="en-US"/>
            <a:t>Splint fractures</a:t>
          </a:r>
        </a:p>
      </dgm:t>
    </dgm:pt>
    <dgm:pt modelId="{BCFEF295-B67C-4234-8DD4-8D5736CC2DE5}" type="parTrans" cxnId="{58CCB42A-112E-41C8-AEE9-09DFF080B3F8}">
      <dgm:prSet/>
      <dgm:spPr/>
      <dgm:t>
        <a:bodyPr/>
        <a:lstStyle/>
        <a:p>
          <a:endParaRPr lang="en-US"/>
        </a:p>
      </dgm:t>
    </dgm:pt>
    <dgm:pt modelId="{F293C9CF-96CC-4FDE-9148-3CDA9AC9B20D}" type="sibTrans" cxnId="{58CCB42A-112E-41C8-AEE9-09DFF080B3F8}">
      <dgm:prSet/>
      <dgm:spPr/>
      <dgm:t>
        <a:bodyPr/>
        <a:lstStyle/>
        <a:p>
          <a:endParaRPr lang="en-US"/>
        </a:p>
      </dgm:t>
    </dgm:pt>
    <dgm:pt modelId="{EDABD814-E109-43C6-84E9-4A956B6C5FF5}">
      <dgm:prSet/>
      <dgm:spPr/>
      <dgm:t>
        <a:bodyPr/>
        <a:lstStyle/>
        <a:p>
          <a:pPr>
            <a:buNone/>
          </a:pPr>
          <a:r>
            <a:rPr lang="en-US" b="1"/>
            <a:t>Breathing</a:t>
          </a:r>
          <a:endParaRPr lang="en-US"/>
        </a:p>
      </dgm:t>
    </dgm:pt>
    <dgm:pt modelId="{4123B566-8EE4-40F8-9439-7DA517A6E0C8}" type="parTrans" cxnId="{EDA69ABA-7A71-4464-B061-EC298A79F2F0}">
      <dgm:prSet/>
      <dgm:spPr/>
      <dgm:t>
        <a:bodyPr/>
        <a:lstStyle/>
        <a:p>
          <a:endParaRPr lang="en-US"/>
        </a:p>
      </dgm:t>
    </dgm:pt>
    <dgm:pt modelId="{B04E6233-55E8-4EA0-9D32-5168A9855BF0}" type="sibTrans" cxnId="{EDA69ABA-7A71-4464-B061-EC298A79F2F0}">
      <dgm:prSet/>
      <dgm:spPr/>
      <dgm:t>
        <a:bodyPr/>
        <a:lstStyle/>
        <a:p>
          <a:endParaRPr lang="en-US"/>
        </a:p>
      </dgm:t>
    </dgm:pt>
    <dgm:pt modelId="{D8C9360E-E5B9-4C09-9BAB-81F91B36D8AD}" type="pres">
      <dgm:prSet presAssocID="{DCE2A465-5C42-41C5-9725-0ED4748D089C}" presName="linear" presStyleCnt="0">
        <dgm:presLayoutVars>
          <dgm:animLvl val="lvl"/>
          <dgm:resizeHandles val="exact"/>
        </dgm:presLayoutVars>
      </dgm:prSet>
      <dgm:spPr/>
    </dgm:pt>
    <dgm:pt modelId="{3837DD1D-A32C-42BD-B256-77AED6EE8FF7}" type="pres">
      <dgm:prSet presAssocID="{839C701A-B111-40B3-90B8-D0BDA3BE0415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ABAC429C-13CB-4B51-A319-2FC36534209E}" type="pres">
      <dgm:prSet presAssocID="{839C701A-B111-40B3-90B8-D0BDA3BE0415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FDBDB80F-3DCE-4386-8AF4-ECA2D54BEF44}" srcId="{984320A4-59A2-4005-9226-D9F3C4CB934C}" destId="{85645A6A-BD5C-4E7E-BF8E-5073144670CA}" srcOrd="3" destOrd="0" parTransId="{31DF61BF-840B-4FAA-9F30-4E51AE5861C1}" sibTransId="{36CE2548-7DD1-42A6-B6CB-C461EE48ABB0}"/>
    <dgm:cxn modelId="{D3F94B15-391D-41D0-B681-D93FE9E26593}" srcId="{839C701A-B111-40B3-90B8-D0BDA3BE0415}" destId="{984320A4-59A2-4005-9226-D9F3C4CB934C}" srcOrd="3" destOrd="0" parTransId="{D7074AFB-7081-4220-AB0D-9D11973BEC2F}" sibTransId="{B48B03D1-679C-41B1-85B0-A1536A946CF3}"/>
    <dgm:cxn modelId="{BB1A1B16-3D1D-43F5-82AF-90F714CA6BE4}" type="presOf" srcId="{26C8A8FB-6B0F-494D-8EEE-2C7711407152}" destId="{ABAC429C-13CB-4B51-A319-2FC36534209E}" srcOrd="0" destOrd="1" presId="urn:microsoft.com/office/officeart/2005/8/layout/vList2"/>
    <dgm:cxn modelId="{6530E918-74CE-4B75-AD57-E7254E99CE53}" type="presOf" srcId="{EDABD814-E109-43C6-84E9-4A956B6C5FF5}" destId="{ABAC429C-13CB-4B51-A319-2FC36534209E}" srcOrd="0" destOrd="7" presId="urn:microsoft.com/office/officeart/2005/8/layout/vList2"/>
    <dgm:cxn modelId="{F0E25B1B-B995-4EA3-96EE-9FA7EEEC6FB6}" srcId="{4828D00F-2832-4352-9312-ED02FBB89DCB}" destId="{8D9828EB-B5DD-4D1A-A0AD-F58E7F59302F}" srcOrd="1" destOrd="0" parTransId="{6008B3B6-6454-431B-B450-2D00DEC19A76}" sibTransId="{AE513A0E-A852-4D6A-B6D0-16F51557651D}"/>
    <dgm:cxn modelId="{D41AFF1E-BA61-46DB-AEB3-6FE3654F1111}" type="presOf" srcId="{ABE58DDF-A146-413D-8C4C-F34BB849FAE0}" destId="{ABAC429C-13CB-4B51-A319-2FC36534209E}" srcOrd="0" destOrd="2" presId="urn:microsoft.com/office/officeart/2005/8/layout/vList2"/>
    <dgm:cxn modelId="{A5C47D22-D315-4E10-88C0-053AC719AC32}" srcId="{984320A4-59A2-4005-9226-D9F3C4CB934C}" destId="{B8BEFC82-A811-4BAD-BEB9-95FC1879994A}" srcOrd="2" destOrd="0" parTransId="{A3EF7B22-1C1F-4904-AA42-C6B4067F0C3D}" sibTransId="{8395548D-24A8-42CF-89BC-5B2B06BF65A7}"/>
    <dgm:cxn modelId="{EE168923-7AE1-4608-9562-5891E38E3FC7}" type="presOf" srcId="{8FD697E2-1D32-4D3C-922F-6A1716D917B3}" destId="{ABAC429C-13CB-4B51-A319-2FC36534209E}" srcOrd="0" destOrd="9" presId="urn:microsoft.com/office/officeart/2005/8/layout/vList2"/>
    <dgm:cxn modelId="{6C0AB223-4AF7-4265-A043-B03BCA960EF1}" srcId="{2ABBB9AD-4D44-4CFC-99AD-1A8E6331A213}" destId="{ABE58DDF-A146-413D-8C4C-F34BB849FAE0}" srcOrd="1" destOrd="0" parTransId="{639F4EA8-5B3B-4E58-8F94-31D2D02C718D}" sibTransId="{4393B3DC-3F4E-451F-BC35-8C9BAA0D6262}"/>
    <dgm:cxn modelId="{58CCB42A-112E-41C8-AEE9-09DFF080B3F8}" srcId="{984320A4-59A2-4005-9226-D9F3C4CB934C}" destId="{4DFF6920-910F-409C-B6FB-C1C36009A205}" srcOrd="4" destOrd="0" parTransId="{BCFEF295-B67C-4234-8DD4-8D5736CC2DE5}" sibTransId="{F293C9CF-96CC-4FDE-9148-3CDA9AC9B20D}"/>
    <dgm:cxn modelId="{9ECD4E2C-896B-46E3-B86F-73F69359811C}" srcId="{2ABBB9AD-4D44-4CFC-99AD-1A8E6331A213}" destId="{26C8A8FB-6B0F-494D-8EEE-2C7711407152}" srcOrd="0" destOrd="0" parTransId="{3FDD7CBA-450B-48AB-A466-3586AC11AB15}" sibTransId="{8E6DD51A-68B5-47CE-822D-D8C5F534D53D}"/>
    <dgm:cxn modelId="{396A502F-5C90-4CF6-8ADF-0B78FE009EEC}" type="presOf" srcId="{2ABBB9AD-4D44-4CFC-99AD-1A8E6331A213}" destId="{ABAC429C-13CB-4B51-A319-2FC36534209E}" srcOrd="0" destOrd="0" presId="urn:microsoft.com/office/officeart/2005/8/layout/vList2"/>
    <dgm:cxn modelId="{DCEA5B34-8954-4A98-BE5B-6181F62FBD32}" type="presOf" srcId="{6639AD0A-9364-4C48-BC3C-43C047AE923A}" destId="{ABAC429C-13CB-4B51-A319-2FC36534209E}" srcOrd="0" destOrd="3" presId="urn:microsoft.com/office/officeart/2005/8/layout/vList2"/>
    <dgm:cxn modelId="{949B3650-C68B-4EA8-9480-E9FE14419893}" type="presOf" srcId="{839C701A-B111-40B3-90B8-D0BDA3BE0415}" destId="{3837DD1D-A32C-42BD-B256-77AED6EE8FF7}" srcOrd="0" destOrd="0" presId="urn:microsoft.com/office/officeart/2005/8/layout/vList2"/>
    <dgm:cxn modelId="{C972C173-D1B5-423C-A5B3-40768E4632EA}" type="presOf" srcId="{B8BEFC82-A811-4BAD-BEB9-95FC1879994A}" destId="{ABAC429C-13CB-4B51-A319-2FC36534209E}" srcOrd="0" destOrd="11" presId="urn:microsoft.com/office/officeart/2005/8/layout/vList2"/>
    <dgm:cxn modelId="{1BF00284-568B-4116-A79E-47F88B1359F9}" type="presOf" srcId="{8D9828EB-B5DD-4D1A-A0AD-F58E7F59302F}" destId="{ABAC429C-13CB-4B51-A319-2FC36534209E}" srcOrd="0" destOrd="6" presId="urn:microsoft.com/office/officeart/2005/8/layout/vList2"/>
    <dgm:cxn modelId="{17332085-EE68-428B-A583-120891EAAC5F}" srcId="{984320A4-59A2-4005-9226-D9F3C4CB934C}" destId="{8FD697E2-1D32-4D3C-922F-6A1716D917B3}" srcOrd="0" destOrd="0" parTransId="{1C8F5510-00E0-4F50-99B4-C7A48EBACBED}" sibTransId="{867B7086-B7E8-4B21-8AE8-F8FB160508FB}"/>
    <dgm:cxn modelId="{ECB8D289-6A59-4650-9D50-1DF31C572AB6}" type="presOf" srcId="{84B85019-296F-407C-8722-EC7E98159C7E}" destId="{ABAC429C-13CB-4B51-A319-2FC36534209E}" srcOrd="0" destOrd="5" presId="urn:microsoft.com/office/officeart/2005/8/layout/vList2"/>
    <dgm:cxn modelId="{99684990-3B6B-4708-BBDE-7F95F4FCD9CE}" type="presOf" srcId="{DCE2A465-5C42-41C5-9725-0ED4748D089C}" destId="{D8C9360E-E5B9-4C09-9BAB-81F91B36D8AD}" srcOrd="0" destOrd="0" presId="urn:microsoft.com/office/officeart/2005/8/layout/vList2"/>
    <dgm:cxn modelId="{5FADDA94-9258-4883-ABA2-05D35F88517D}" type="presOf" srcId="{85645A6A-BD5C-4E7E-BF8E-5073144670CA}" destId="{ABAC429C-13CB-4B51-A319-2FC36534209E}" srcOrd="0" destOrd="12" presId="urn:microsoft.com/office/officeart/2005/8/layout/vList2"/>
    <dgm:cxn modelId="{BDEEFF98-55B9-4A90-97A5-B00314053020}" srcId="{984320A4-59A2-4005-9226-D9F3C4CB934C}" destId="{1EFB0E78-6CE2-4605-A7F7-6831D7450846}" srcOrd="1" destOrd="0" parTransId="{5051DA54-9602-4EEC-ACAB-BD6C39EAA593}" sibTransId="{27691F09-80EF-44CD-8C11-92AB24D87883}"/>
    <dgm:cxn modelId="{2CCC6D9C-FEC6-451A-A74F-C077F0BA3870}" type="presOf" srcId="{1EFB0E78-6CE2-4605-A7F7-6831D7450846}" destId="{ABAC429C-13CB-4B51-A319-2FC36534209E}" srcOrd="0" destOrd="10" presId="urn:microsoft.com/office/officeart/2005/8/layout/vList2"/>
    <dgm:cxn modelId="{459AAC9D-796C-48C7-8362-AB499F4C3213}" type="presOf" srcId="{984320A4-59A2-4005-9226-D9F3C4CB934C}" destId="{ABAC429C-13CB-4B51-A319-2FC36534209E}" srcOrd="0" destOrd="8" presId="urn:microsoft.com/office/officeart/2005/8/layout/vList2"/>
    <dgm:cxn modelId="{7446FBAE-D63E-4E63-A1FE-003CB91C8C95}" type="presOf" srcId="{4828D00F-2832-4352-9312-ED02FBB89DCB}" destId="{ABAC429C-13CB-4B51-A319-2FC36534209E}" srcOrd="0" destOrd="4" presId="urn:microsoft.com/office/officeart/2005/8/layout/vList2"/>
    <dgm:cxn modelId="{19EECAB4-80AC-42CF-BCB6-BAD30F58B968}" srcId="{DCE2A465-5C42-41C5-9725-0ED4748D089C}" destId="{839C701A-B111-40B3-90B8-D0BDA3BE0415}" srcOrd="0" destOrd="0" parTransId="{139A8269-04B3-49F4-9714-C55026342C0C}" sibTransId="{C1618FC2-10DA-4A47-BC39-191AB2C78CD3}"/>
    <dgm:cxn modelId="{EDA69ABA-7A71-4464-B061-EC298A79F2F0}" srcId="{839C701A-B111-40B3-90B8-D0BDA3BE0415}" destId="{EDABD814-E109-43C6-84E9-4A956B6C5FF5}" srcOrd="2" destOrd="0" parTransId="{4123B566-8EE4-40F8-9439-7DA517A6E0C8}" sibTransId="{B04E6233-55E8-4EA0-9D32-5168A9855BF0}"/>
    <dgm:cxn modelId="{191211C1-4753-4C37-A5BE-4CCCA1B1F028}" srcId="{839C701A-B111-40B3-90B8-D0BDA3BE0415}" destId="{4828D00F-2832-4352-9312-ED02FBB89DCB}" srcOrd="1" destOrd="0" parTransId="{459AE49F-8956-44FE-81D5-B6725281A9A5}" sibTransId="{D62C7244-9EBA-4F5D-9976-6D37B958E096}"/>
    <dgm:cxn modelId="{2A6472CA-4EE7-4437-8C65-9B176F6B398D}" srcId="{839C701A-B111-40B3-90B8-D0BDA3BE0415}" destId="{2ABBB9AD-4D44-4CFC-99AD-1A8E6331A213}" srcOrd="0" destOrd="0" parTransId="{28D6F308-0D91-4F43-9721-CF2AB415F5FA}" sibTransId="{E87A4CCC-34BE-442F-8C5F-D79DD912FBEE}"/>
    <dgm:cxn modelId="{3B4F70D6-C53D-449C-8739-E5D9033DBDB4}" srcId="{2ABBB9AD-4D44-4CFC-99AD-1A8E6331A213}" destId="{6639AD0A-9364-4C48-BC3C-43C047AE923A}" srcOrd="2" destOrd="0" parTransId="{0C8CBE48-9626-477E-A79D-05A89FBA9D9D}" sibTransId="{EBB9F4E4-B76A-47E5-8F61-B77F310C20ED}"/>
    <dgm:cxn modelId="{ED419CE2-FCA9-444D-9492-1B7CBE4D1FDC}" type="presOf" srcId="{4DFF6920-910F-409C-B6FB-C1C36009A205}" destId="{ABAC429C-13CB-4B51-A319-2FC36534209E}" srcOrd="0" destOrd="13" presId="urn:microsoft.com/office/officeart/2005/8/layout/vList2"/>
    <dgm:cxn modelId="{31D95CF3-6AA6-416B-B799-8E0DEB19D7FE}" srcId="{4828D00F-2832-4352-9312-ED02FBB89DCB}" destId="{84B85019-296F-407C-8722-EC7E98159C7E}" srcOrd="0" destOrd="0" parTransId="{14C23B4E-0F60-4D9D-90B3-DF878AC9A25B}" sibTransId="{BA8329E7-95FC-470E-9D59-C33F89C3BF86}"/>
    <dgm:cxn modelId="{903209D9-03AC-4AF4-A9A7-C1EE8EEA1C6E}" type="presParOf" srcId="{D8C9360E-E5B9-4C09-9BAB-81F91B36D8AD}" destId="{3837DD1D-A32C-42BD-B256-77AED6EE8FF7}" srcOrd="0" destOrd="0" presId="urn:microsoft.com/office/officeart/2005/8/layout/vList2"/>
    <dgm:cxn modelId="{9EB7EF42-985E-4B40-81E9-9C493DD46655}" type="presParOf" srcId="{D8C9360E-E5B9-4C09-9BAB-81F91B36D8AD}" destId="{ABAC429C-13CB-4B51-A319-2FC36534209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3B71FBC-541D-49C2-A23A-D493FF70DA62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DE54DB7-7B50-4F75-BCAA-CA381949BD46}">
      <dgm:prSet custT="1"/>
      <dgm:spPr/>
      <dgm:t>
        <a:bodyPr/>
        <a:lstStyle/>
        <a:p>
          <a:r>
            <a:rPr lang="en-US" sz="1600" dirty="0"/>
            <a:t>CALCULATE</a:t>
          </a:r>
          <a:r>
            <a:rPr lang="en-US" sz="1600" baseline="0" dirty="0"/>
            <a:t> GCS</a:t>
          </a:r>
          <a:endParaRPr lang="en-US" sz="1600" dirty="0"/>
        </a:p>
      </dgm:t>
    </dgm:pt>
    <dgm:pt modelId="{3B9CF7B4-10B0-4669-8248-E6FB54DAFD94}" type="parTrans" cxnId="{843CEBB0-73E7-49D3-9A46-51DF04807EB8}">
      <dgm:prSet/>
      <dgm:spPr/>
      <dgm:t>
        <a:bodyPr/>
        <a:lstStyle/>
        <a:p>
          <a:endParaRPr lang="en-US"/>
        </a:p>
      </dgm:t>
    </dgm:pt>
    <dgm:pt modelId="{A177BF9E-680F-410B-B967-0780CB2E48B0}" type="sibTrans" cxnId="{843CEBB0-73E7-49D3-9A46-51DF04807EB8}">
      <dgm:prSet/>
      <dgm:spPr/>
      <dgm:t>
        <a:bodyPr/>
        <a:lstStyle/>
        <a:p>
          <a:endParaRPr lang="en-US"/>
        </a:p>
      </dgm:t>
    </dgm:pt>
    <dgm:pt modelId="{C59D733F-BA6E-452C-8F82-932F5261E126}">
      <dgm:prSet custT="1"/>
      <dgm:spPr/>
      <dgm:t>
        <a:bodyPr/>
        <a:lstStyle/>
        <a:p>
          <a:r>
            <a:rPr lang="en-US" sz="1600" dirty="0"/>
            <a:t>ASK ABOUT AND RECORD:</a:t>
          </a:r>
        </a:p>
      </dgm:t>
    </dgm:pt>
    <dgm:pt modelId="{C1D9B678-D9E7-4294-A6BB-60019C70DF98}" type="parTrans" cxnId="{7B079A28-6AF0-43F2-8F08-8C268CBDC122}">
      <dgm:prSet/>
      <dgm:spPr/>
      <dgm:t>
        <a:bodyPr/>
        <a:lstStyle/>
        <a:p>
          <a:endParaRPr lang="en-US"/>
        </a:p>
      </dgm:t>
    </dgm:pt>
    <dgm:pt modelId="{B1531147-57E9-4B38-BB8F-09BD4110F7DE}" type="sibTrans" cxnId="{7B079A28-6AF0-43F2-8F08-8C268CBDC122}">
      <dgm:prSet/>
      <dgm:spPr/>
      <dgm:t>
        <a:bodyPr/>
        <a:lstStyle/>
        <a:p>
          <a:endParaRPr lang="en-US"/>
        </a:p>
      </dgm:t>
    </dgm:pt>
    <dgm:pt modelId="{C49A2211-3BB2-40F2-BC5A-99E4DDDDBDB2}">
      <dgm:prSet custT="1"/>
      <dgm:spPr/>
      <dgm:t>
        <a:bodyPr/>
        <a:lstStyle/>
        <a:p>
          <a:r>
            <a:rPr lang="en-US" sz="1050" dirty="0"/>
            <a:t>Type of head injury (e.g. MVA/PVA/Fall/stab </a:t>
          </a:r>
          <a:r>
            <a:rPr lang="en-US" sz="1050" dirty="0" err="1"/>
            <a:t>etc</a:t>
          </a:r>
          <a:r>
            <a:rPr lang="en-US" sz="1050" dirty="0"/>
            <a:t> )</a:t>
          </a:r>
        </a:p>
      </dgm:t>
    </dgm:pt>
    <dgm:pt modelId="{05C2BA22-7711-4026-9A64-964F32A90A2C}" type="parTrans" cxnId="{975C339D-213B-4F10-9C31-C86D99A606E4}">
      <dgm:prSet/>
      <dgm:spPr/>
      <dgm:t>
        <a:bodyPr/>
        <a:lstStyle/>
        <a:p>
          <a:endParaRPr lang="en-US"/>
        </a:p>
      </dgm:t>
    </dgm:pt>
    <dgm:pt modelId="{E1A88C1C-8883-486C-A9DD-8CEF3634EE0E}" type="sibTrans" cxnId="{975C339D-213B-4F10-9C31-C86D99A606E4}">
      <dgm:prSet/>
      <dgm:spPr/>
      <dgm:t>
        <a:bodyPr/>
        <a:lstStyle/>
        <a:p>
          <a:endParaRPr lang="en-US"/>
        </a:p>
      </dgm:t>
    </dgm:pt>
    <dgm:pt modelId="{1ACE9103-5DE4-4EDB-91F1-B4B78CCA42F0}">
      <dgm:prSet custT="1"/>
      <dgm:spPr/>
      <dgm:t>
        <a:bodyPr/>
        <a:lstStyle/>
        <a:p>
          <a:r>
            <a:rPr lang="en-US" sz="1050" dirty="0"/>
            <a:t>How it happened</a:t>
          </a:r>
        </a:p>
      </dgm:t>
    </dgm:pt>
    <dgm:pt modelId="{99B82926-E02F-41D2-A656-38E1D151441D}" type="parTrans" cxnId="{D4D6ECB1-4376-48E3-87F3-9391B56C0410}">
      <dgm:prSet/>
      <dgm:spPr/>
      <dgm:t>
        <a:bodyPr/>
        <a:lstStyle/>
        <a:p>
          <a:endParaRPr lang="en-US"/>
        </a:p>
      </dgm:t>
    </dgm:pt>
    <dgm:pt modelId="{5E445F80-F962-4D0E-9F9E-87F800CB3CCE}" type="sibTrans" cxnId="{D4D6ECB1-4376-48E3-87F3-9391B56C0410}">
      <dgm:prSet/>
      <dgm:spPr/>
      <dgm:t>
        <a:bodyPr/>
        <a:lstStyle/>
        <a:p>
          <a:endParaRPr lang="en-US"/>
        </a:p>
      </dgm:t>
    </dgm:pt>
    <dgm:pt modelId="{70E7F8B4-8CD9-458E-953B-FD747EAE780E}">
      <dgm:prSet custT="1"/>
      <dgm:spPr/>
      <dgm:t>
        <a:bodyPr/>
        <a:lstStyle/>
        <a:p>
          <a:r>
            <a:rPr lang="en-US" sz="1050" dirty="0"/>
            <a:t>Alcohol drugs </a:t>
          </a:r>
        </a:p>
      </dgm:t>
    </dgm:pt>
    <dgm:pt modelId="{53C2ED8A-F6E7-4744-8A01-C05E6A172C21}" type="parTrans" cxnId="{13C81616-EF71-4E4B-99DD-313C3D68C546}">
      <dgm:prSet/>
      <dgm:spPr/>
      <dgm:t>
        <a:bodyPr/>
        <a:lstStyle/>
        <a:p>
          <a:endParaRPr lang="en-US"/>
        </a:p>
      </dgm:t>
    </dgm:pt>
    <dgm:pt modelId="{7C75BAF6-EE19-4541-9CDC-51051F712C66}" type="sibTrans" cxnId="{13C81616-EF71-4E4B-99DD-313C3D68C546}">
      <dgm:prSet/>
      <dgm:spPr/>
      <dgm:t>
        <a:bodyPr/>
        <a:lstStyle/>
        <a:p>
          <a:endParaRPr lang="en-US"/>
        </a:p>
      </dgm:t>
    </dgm:pt>
    <dgm:pt modelId="{FD421108-A085-4296-8A87-DCC3F82CDA8D}">
      <dgm:prSet custT="1"/>
      <dgm:spPr/>
      <dgm:t>
        <a:bodyPr/>
        <a:lstStyle/>
        <a:p>
          <a:r>
            <a:rPr lang="en-US" sz="1050" dirty="0"/>
            <a:t>Amnesia of events</a:t>
          </a:r>
        </a:p>
      </dgm:t>
    </dgm:pt>
    <dgm:pt modelId="{FA9FB6BB-6E21-4403-B68F-840792ACBECC}" type="parTrans" cxnId="{86015ACF-71AD-4C05-B869-030023C178B2}">
      <dgm:prSet/>
      <dgm:spPr/>
      <dgm:t>
        <a:bodyPr/>
        <a:lstStyle/>
        <a:p>
          <a:endParaRPr lang="en-US"/>
        </a:p>
      </dgm:t>
    </dgm:pt>
    <dgm:pt modelId="{5453E03A-0F16-4A81-AF46-367E4E32A197}" type="sibTrans" cxnId="{86015ACF-71AD-4C05-B869-030023C178B2}">
      <dgm:prSet/>
      <dgm:spPr/>
      <dgm:t>
        <a:bodyPr/>
        <a:lstStyle/>
        <a:p>
          <a:endParaRPr lang="en-US"/>
        </a:p>
      </dgm:t>
    </dgm:pt>
    <dgm:pt modelId="{390299D2-5F1B-4FBE-96DD-B023598E7216}">
      <dgm:prSet custT="1"/>
      <dgm:spPr/>
      <dgm:t>
        <a:bodyPr/>
        <a:lstStyle/>
        <a:p>
          <a:r>
            <a:rPr lang="en-US" sz="1050" dirty="0"/>
            <a:t>Vomiting </a:t>
          </a:r>
        </a:p>
      </dgm:t>
    </dgm:pt>
    <dgm:pt modelId="{ACB9C3AA-7BDA-4143-A0AD-90B1C72C0315}" type="parTrans" cxnId="{F1D49370-7BA4-4D75-A238-D69A37A2B142}">
      <dgm:prSet/>
      <dgm:spPr/>
      <dgm:t>
        <a:bodyPr/>
        <a:lstStyle/>
        <a:p>
          <a:endParaRPr lang="en-US"/>
        </a:p>
      </dgm:t>
    </dgm:pt>
    <dgm:pt modelId="{634BE9B0-2D86-45DE-B745-3E5D8AA32653}" type="sibTrans" cxnId="{F1D49370-7BA4-4D75-A238-D69A37A2B142}">
      <dgm:prSet/>
      <dgm:spPr/>
      <dgm:t>
        <a:bodyPr/>
        <a:lstStyle/>
        <a:p>
          <a:endParaRPr lang="en-US"/>
        </a:p>
      </dgm:t>
    </dgm:pt>
    <dgm:pt modelId="{A54E7726-D7EB-4FBB-A60A-98E9E3588C76}">
      <dgm:prSet custT="1"/>
      <dgm:spPr/>
      <dgm:t>
        <a:bodyPr/>
        <a:lstStyle/>
        <a:p>
          <a:r>
            <a:rPr lang="en-US" sz="1050" dirty="0"/>
            <a:t>Loss of consciousness /headache/dizziness</a:t>
          </a:r>
        </a:p>
      </dgm:t>
    </dgm:pt>
    <dgm:pt modelId="{13D4F3F2-7DFC-44FB-8EEF-B2F94C8F9983}" type="parTrans" cxnId="{0A657B14-7336-41D1-B51A-5CDD7D8ACC47}">
      <dgm:prSet/>
      <dgm:spPr/>
      <dgm:t>
        <a:bodyPr/>
        <a:lstStyle/>
        <a:p>
          <a:endParaRPr lang="en-US"/>
        </a:p>
      </dgm:t>
    </dgm:pt>
    <dgm:pt modelId="{1587FEA1-452D-451E-A7CE-03141B27ADDC}" type="sibTrans" cxnId="{0A657B14-7336-41D1-B51A-5CDD7D8ACC47}">
      <dgm:prSet/>
      <dgm:spPr/>
      <dgm:t>
        <a:bodyPr/>
        <a:lstStyle/>
        <a:p>
          <a:endParaRPr lang="en-US"/>
        </a:p>
      </dgm:t>
    </dgm:pt>
    <dgm:pt modelId="{39ACB6B0-848C-4184-B469-59139A6F04DC}">
      <dgm:prSet custT="1"/>
      <dgm:spPr/>
      <dgm:t>
        <a:bodyPr/>
        <a:lstStyle/>
        <a:p>
          <a:r>
            <a:rPr lang="en-US" sz="1050" dirty="0"/>
            <a:t>Previous brain injury</a:t>
          </a:r>
        </a:p>
      </dgm:t>
    </dgm:pt>
    <dgm:pt modelId="{83D7827E-0D82-4850-8167-E05BC06E7E50}" type="parTrans" cxnId="{B45634D2-62D2-4E9E-BC72-E99326928531}">
      <dgm:prSet/>
      <dgm:spPr/>
      <dgm:t>
        <a:bodyPr/>
        <a:lstStyle/>
        <a:p>
          <a:endParaRPr lang="en-US"/>
        </a:p>
      </dgm:t>
    </dgm:pt>
    <dgm:pt modelId="{36564F10-1101-4EC2-B1A5-98402BDF7897}" type="sibTrans" cxnId="{B45634D2-62D2-4E9E-BC72-E99326928531}">
      <dgm:prSet/>
      <dgm:spPr/>
      <dgm:t>
        <a:bodyPr/>
        <a:lstStyle/>
        <a:p>
          <a:endParaRPr lang="en-US"/>
        </a:p>
      </dgm:t>
    </dgm:pt>
    <dgm:pt modelId="{21446103-B616-4BEB-9EC1-4D50B5EBDE56}">
      <dgm:prSet custT="1"/>
      <dgm:spPr/>
      <dgm:t>
        <a:bodyPr/>
        <a:lstStyle/>
        <a:p>
          <a:r>
            <a:rPr lang="en-US" sz="1050" dirty="0"/>
            <a:t>Medications </a:t>
          </a:r>
        </a:p>
      </dgm:t>
    </dgm:pt>
    <dgm:pt modelId="{45250AF9-ADFC-4890-A6C3-26740CB761C2}" type="parTrans" cxnId="{666DFC85-FC74-4427-8A9B-5BBAC98CB1E5}">
      <dgm:prSet/>
      <dgm:spPr/>
      <dgm:t>
        <a:bodyPr/>
        <a:lstStyle/>
        <a:p>
          <a:endParaRPr lang="en-US"/>
        </a:p>
      </dgm:t>
    </dgm:pt>
    <dgm:pt modelId="{3234E3A7-73EA-4EB0-9A5D-80BB2A91F185}" type="sibTrans" cxnId="{666DFC85-FC74-4427-8A9B-5BBAC98CB1E5}">
      <dgm:prSet/>
      <dgm:spPr/>
      <dgm:t>
        <a:bodyPr/>
        <a:lstStyle/>
        <a:p>
          <a:endParaRPr lang="en-US"/>
        </a:p>
      </dgm:t>
    </dgm:pt>
    <dgm:pt modelId="{202251FF-3809-426A-AEDD-6FD01706BF35}">
      <dgm:prSet custT="1"/>
      <dgm:spPr/>
      <dgm:t>
        <a:bodyPr/>
        <a:lstStyle/>
        <a:p>
          <a:r>
            <a:rPr lang="en-US" sz="1600" dirty="0"/>
            <a:t>MEASURE &amp; RECORD VITALS </a:t>
          </a:r>
        </a:p>
      </dgm:t>
    </dgm:pt>
    <dgm:pt modelId="{17ECF87C-94C3-4235-A834-619B28023C65}" type="parTrans" cxnId="{B1185E35-1DDA-456B-BB00-BFF49CF51852}">
      <dgm:prSet/>
      <dgm:spPr/>
      <dgm:t>
        <a:bodyPr/>
        <a:lstStyle/>
        <a:p>
          <a:endParaRPr lang="en-US"/>
        </a:p>
      </dgm:t>
    </dgm:pt>
    <dgm:pt modelId="{279A3D78-2106-439F-8FB7-21ADBE91D53C}" type="sibTrans" cxnId="{B1185E35-1DDA-456B-BB00-BFF49CF51852}">
      <dgm:prSet/>
      <dgm:spPr/>
      <dgm:t>
        <a:bodyPr/>
        <a:lstStyle/>
        <a:p>
          <a:endParaRPr lang="en-US"/>
        </a:p>
      </dgm:t>
    </dgm:pt>
    <dgm:pt modelId="{81C08D70-34F4-4E90-BC49-D9B2A8A800E6}">
      <dgm:prSet custT="1"/>
      <dgm:spPr/>
      <dgm:t>
        <a:bodyPr/>
        <a:lstStyle/>
        <a:p>
          <a:r>
            <a:rPr lang="en-US" sz="1200" dirty="0"/>
            <a:t>Blood pressure </a:t>
          </a:r>
        </a:p>
      </dgm:t>
    </dgm:pt>
    <dgm:pt modelId="{80E53F45-A174-41EA-A78F-3FF0C46D334B}" type="parTrans" cxnId="{558C2C0A-92E3-4309-8E26-2DA7F32F1EF5}">
      <dgm:prSet/>
      <dgm:spPr/>
      <dgm:t>
        <a:bodyPr/>
        <a:lstStyle/>
        <a:p>
          <a:endParaRPr lang="en-US"/>
        </a:p>
      </dgm:t>
    </dgm:pt>
    <dgm:pt modelId="{0DC75803-4C58-4F3C-96FE-6E1B256E6453}" type="sibTrans" cxnId="{558C2C0A-92E3-4309-8E26-2DA7F32F1EF5}">
      <dgm:prSet/>
      <dgm:spPr/>
      <dgm:t>
        <a:bodyPr/>
        <a:lstStyle/>
        <a:p>
          <a:endParaRPr lang="en-US"/>
        </a:p>
      </dgm:t>
    </dgm:pt>
    <dgm:pt modelId="{0D50423E-5ED5-4878-A433-FAA66CFA5281}">
      <dgm:prSet custT="1"/>
      <dgm:spPr/>
      <dgm:t>
        <a:bodyPr/>
        <a:lstStyle/>
        <a:p>
          <a:r>
            <a:rPr lang="en-US" sz="1200" dirty="0"/>
            <a:t>Pulse </a:t>
          </a:r>
        </a:p>
      </dgm:t>
    </dgm:pt>
    <dgm:pt modelId="{8CFCB3C1-3CDC-4891-AB12-19E1D211CFDE}" type="parTrans" cxnId="{733A1CAA-A76C-42B5-90D2-C3761B832970}">
      <dgm:prSet/>
      <dgm:spPr/>
      <dgm:t>
        <a:bodyPr/>
        <a:lstStyle/>
        <a:p>
          <a:endParaRPr lang="en-US"/>
        </a:p>
      </dgm:t>
    </dgm:pt>
    <dgm:pt modelId="{BF6F176C-C004-4309-9290-7690F2A46F0B}" type="sibTrans" cxnId="{733A1CAA-A76C-42B5-90D2-C3761B832970}">
      <dgm:prSet/>
      <dgm:spPr/>
      <dgm:t>
        <a:bodyPr/>
        <a:lstStyle/>
        <a:p>
          <a:endParaRPr lang="en-US"/>
        </a:p>
      </dgm:t>
    </dgm:pt>
    <dgm:pt modelId="{2C025515-163D-495E-BE5B-A4EB174C3F7B}">
      <dgm:prSet custT="1"/>
      <dgm:spPr/>
      <dgm:t>
        <a:bodyPr/>
        <a:lstStyle/>
        <a:p>
          <a:r>
            <a:rPr lang="en-US" sz="1200" dirty="0"/>
            <a:t>Respiratory rate</a:t>
          </a:r>
        </a:p>
      </dgm:t>
    </dgm:pt>
    <dgm:pt modelId="{45CFB099-BF35-4C6E-AD41-55CA368D9E80}" type="parTrans" cxnId="{74CDA774-2EEC-4B2F-8587-406BDD4A8EBF}">
      <dgm:prSet/>
      <dgm:spPr/>
      <dgm:t>
        <a:bodyPr/>
        <a:lstStyle/>
        <a:p>
          <a:endParaRPr lang="en-US"/>
        </a:p>
      </dgm:t>
    </dgm:pt>
    <dgm:pt modelId="{2AB9164A-659D-47BD-AED8-CAF54523CEE3}" type="sibTrans" cxnId="{74CDA774-2EEC-4B2F-8587-406BDD4A8EBF}">
      <dgm:prSet/>
      <dgm:spPr/>
      <dgm:t>
        <a:bodyPr/>
        <a:lstStyle/>
        <a:p>
          <a:endParaRPr lang="en-US"/>
        </a:p>
      </dgm:t>
    </dgm:pt>
    <dgm:pt modelId="{C0160DA0-3DF5-4BB7-ACBF-EDF558B435E9}">
      <dgm:prSet custT="1"/>
      <dgm:spPr/>
      <dgm:t>
        <a:bodyPr/>
        <a:lstStyle/>
        <a:p>
          <a:r>
            <a:rPr lang="en-US" sz="1600" dirty="0"/>
            <a:t>EXAMINE THE PATIENT FROM HEAD TO TOE </a:t>
          </a:r>
        </a:p>
      </dgm:t>
    </dgm:pt>
    <dgm:pt modelId="{26745AEE-F740-4002-88DE-6CDED8F9957D}" type="parTrans" cxnId="{45456BAD-80C8-4C3A-BDE9-2040B0A3B256}">
      <dgm:prSet/>
      <dgm:spPr/>
      <dgm:t>
        <a:bodyPr/>
        <a:lstStyle/>
        <a:p>
          <a:endParaRPr lang="en-US"/>
        </a:p>
      </dgm:t>
    </dgm:pt>
    <dgm:pt modelId="{8248146D-E602-4A8E-A869-7F4BEA27B12E}" type="sibTrans" cxnId="{45456BAD-80C8-4C3A-BDE9-2040B0A3B256}">
      <dgm:prSet/>
      <dgm:spPr/>
      <dgm:t>
        <a:bodyPr/>
        <a:lstStyle/>
        <a:p>
          <a:endParaRPr lang="en-US"/>
        </a:p>
      </dgm:t>
    </dgm:pt>
    <dgm:pt modelId="{346698BB-FB41-495A-B50D-B62347343BFC}" type="pres">
      <dgm:prSet presAssocID="{53B71FBC-541D-49C2-A23A-D493FF70DA62}" presName="linear" presStyleCnt="0">
        <dgm:presLayoutVars>
          <dgm:animLvl val="lvl"/>
          <dgm:resizeHandles val="exact"/>
        </dgm:presLayoutVars>
      </dgm:prSet>
      <dgm:spPr/>
    </dgm:pt>
    <dgm:pt modelId="{F842CC89-430D-4BC8-B619-A06A9574CA8E}" type="pres">
      <dgm:prSet presAssocID="{FDE54DB7-7B50-4F75-BCAA-CA381949BD4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6E9687C-82A3-4D0E-A3C1-CF02DDCD6058}" type="pres">
      <dgm:prSet presAssocID="{A177BF9E-680F-410B-B967-0780CB2E48B0}" presName="spacer" presStyleCnt="0"/>
      <dgm:spPr/>
    </dgm:pt>
    <dgm:pt modelId="{E23167AF-5049-468B-B8CB-159266716825}" type="pres">
      <dgm:prSet presAssocID="{C59D733F-BA6E-452C-8F82-932F5261E12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88841A6-F92A-4DC4-890B-8622E32CCA37}" type="pres">
      <dgm:prSet presAssocID="{C59D733F-BA6E-452C-8F82-932F5261E126}" presName="childText" presStyleLbl="revTx" presStyleIdx="0" presStyleCnt="2">
        <dgm:presLayoutVars>
          <dgm:bulletEnabled val="1"/>
        </dgm:presLayoutVars>
      </dgm:prSet>
      <dgm:spPr/>
    </dgm:pt>
    <dgm:pt modelId="{71DF9683-58C3-4D00-BD14-CCA7C3AC226D}" type="pres">
      <dgm:prSet presAssocID="{202251FF-3809-426A-AEDD-6FD01706BF3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3E48839-099D-4271-8F42-14D27E2B3D74}" type="pres">
      <dgm:prSet presAssocID="{202251FF-3809-426A-AEDD-6FD01706BF35}" presName="childText" presStyleLbl="revTx" presStyleIdx="1" presStyleCnt="2">
        <dgm:presLayoutVars>
          <dgm:bulletEnabled val="1"/>
        </dgm:presLayoutVars>
      </dgm:prSet>
      <dgm:spPr/>
    </dgm:pt>
    <dgm:pt modelId="{10AA002C-13B3-4A2C-AD53-6A0A2565871E}" type="pres">
      <dgm:prSet presAssocID="{C0160DA0-3DF5-4BB7-ACBF-EDF558B435E9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558C2C0A-92E3-4309-8E26-2DA7F32F1EF5}" srcId="{202251FF-3809-426A-AEDD-6FD01706BF35}" destId="{81C08D70-34F4-4E90-BC49-D9B2A8A800E6}" srcOrd="0" destOrd="0" parTransId="{80E53F45-A174-41EA-A78F-3FF0C46D334B}" sibTransId="{0DC75803-4C58-4F3C-96FE-6E1B256E6453}"/>
    <dgm:cxn modelId="{0A657B14-7336-41D1-B51A-5CDD7D8ACC47}" srcId="{C59D733F-BA6E-452C-8F82-932F5261E126}" destId="{A54E7726-D7EB-4FBB-A60A-98E9E3588C76}" srcOrd="5" destOrd="0" parTransId="{13D4F3F2-7DFC-44FB-8EEF-B2F94C8F9983}" sibTransId="{1587FEA1-452D-451E-A7CE-03141B27ADDC}"/>
    <dgm:cxn modelId="{13C81616-EF71-4E4B-99DD-313C3D68C546}" srcId="{C59D733F-BA6E-452C-8F82-932F5261E126}" destId="{70E7F8B4-8CD9-458E-953B-FD747EAE780E}" srcOrd="2" destOrd="0" parTransId="{53C2ED8A-F6E7-4744-8A01-C05E6A172C21}" sibTransId="{7C75BAF6-EE19-4541-9CDC-51051F712C66}"/>
    <dgm:cxn modelId="{7B079A28-6AF0-43F2-8F08-8C268CBDC122}" srcId="{53B71FBC-541D-49C2-A23A-D493FF70DA62}" destId="{C59D733F-BA6E-452C-8F82-932F5261E126}" srcOrd="1" destOrd="0" parTransId="{C1D9B678-D9E7-4294-A6BB-60019C70DF98}" sibTransId="{B1531147-57E9-4B38-BB8F-09BD4110F7DE}"/>
    <dgm:cxn modelId="{1BFFD634-E477-4335-9930-746DB8130D87}" type="presOf" srcId="{FD421108-A085-4296-8A87-DCC3F82CDA8D}" destId="{288841A6-F92A-4DC4-890B-8622E32CCA37}" srcOrd="0" destOrd="3" presId="urn:microsoft.com/office/officeart/2005/8/layout/vList2"/>
    <dgm:cxn modelId="{B1185E35-1DDA-456B-BB00-BFF49CF51852}" srcId="{53B71FBC-541D-49C2-A23A-D493FF70DA62}" destId="{202251FF-3809-426A-AEDD-6FD01706BF35}" srcOrd="2" destOrd="0" parTransId="{17ECF87C-94C3-4235-A834-619B28023C65}" sibTransId="{279A3D78-2106-439F-8FB7-21ADBE91D53C}"/>
    <dgm:cxn modelId="{0DC4DC41-7463-4152-8422-08DD30265100}" type="presOf" srcId="{202251FF-3809-426A-AEDD-6FD01706BF35}" destId="{71DF9683-58C3-4D00-BD14-CCA7C3AC226D}" srcOrd="0" destOrd="0" presId="urn:microsoft.com/office/officeart/2005/8/layout/vList2"/>
    <dgm:cxn modelId="{0EFAAE47-74FD-4442-8401-9B1B8A487A7C}" type="presOf" srcId="{C0160DA0-3DF5-4BB7-ACBF-EDF558B435E9}" destId="{10AA002C-13B3-4A2C-AD53-6A0A2565871E}" srcOrd="0" destOrd="0" presId="urn:microsoft.com/office/officeart/2005/8/layout/vList2"/>
    <dgm:cxn modelId="{4ABE2C6E-44C3-408A-BCA7-4EBB7A0B0F78}" type="presOf" srcId="{70E7F8B4-8CD9-458E-953B-FD747EAE780E}" destId="{288841A6-F92A-4DC4-890B-8622E32CCA37}" srcOrd="0" destOrd="2" presId="urn:microsoft.com/office/officeart/2005/8/layout/vList2"/>
    <dgm:cxn modelId="{B839EA6F-0F75-4B64-B062-10596B3DBDF6}" type="presOf" srcId="{2C025515-163D-495E-BE5B-A4EB174C3F7B}" destId="{83E48839-099D-4271-8F42-14D27E2B3D74}" srcOrd="0" destOrd="2" presId="urn:microsoft.com/office/officeart/2005/8/layout/vList2"/>
    <dgm:cxn modelId="{2FF45D50-F19E-4015-8B3D-EAD4A93EE05D}" type="presOf" srcId="{FDE54DB7-7B50-4F75-BCAA-CA381949BD46}" destId="{F842CC89-430D-4BC8-B619-A06A9574CA8E}" srcOrd="0" destOrd="0" presId="urn:microsoft.com/office/officeart/2005/8/layout/vList2"/>
    <dgm:cxn modelId="{F1D49370-7BA4-4D75-A238-D69A37A2B142}" srcId="{C59D733F-BA6E-452C-8F82-932F5261E126}" destId="{390299D2-5F1B-4FBE-96DD-B023598E7216}" srcOrd="4" destOrd="0" parTransId="{ACB9C3AA-7BDA-4143-A0AD-90B1C72C0315}" sibTransId="{634BE9B0-2D86-45DE-B745-3E5D8AA32653}"/>
    <dgm:cxn modelId="{74CDA774-2EEC-4B2F-8587-406BDD4A8EBF}" srcId="{202251FF-3809-426A-AEDD-6FD01706BF35}" destId="{2C025515-163D-495E-BE5B-A4EB174C3F7B}" srcOrd="2" destOrd="0" parTransId="{45CFB099-BF35-4C6E-AD41-55CA368D9E80}" sibTransId="{2AB9164A-659D-47BD-AED8-CAF54523CEE3}"/>
    <dgm:cxn modelId="{CCBF4B7C-262C-4250-8F66-7C16774C8FD3}" type="presOf" srcId="{A54E7726-D7EB-4FBB-A60A-98E9E3588C76}" destId="{288841A6-F92A-4DC4-890B-8622E32CCA37}" srcOrd="0" destOrd="5" presId="urn:microsoft.com/office/officeart/2005/8/layout/vList2"/>
    <dgm:cxn modelId="{666DFC85-FC74-4427-8A9B-5BBAC98CB1E5}" srcId="{C59D733F-BA6E-452C-8F82-932F5261E126}" destId="{21446103-B616-4BEB-9EC1-4D50B5EBDE56}" srcOrd="7" destOrd="0" parTransId="{45250AF9-ADFC-4890-A6C3-26740CB761C2}" sibTransId="{3234E3A7-73EA-4EB0-9A5D-80BB2A91F185}"/>
    <dgm:cxn modelId="{5E21BF8E-283D-475B-A02C-E357297854AC}" type="presOf" srcId="{390299D2-5F1B-4FBE-96DD-B023598E7216}" destId="{288841A6-F92A-4DC4-890B-8622E32CCA37}" srcOrd="0" destOrd="4" presId="urn:microsoft.com/office/officeart/2005/8/layout/vList2"/>
    <dgm:cxn modelId="{975C339D-213B-4F10-9C31-C86D99A606E4}" srcId="{C59D733F-BA6E-452C-8F82-932F5261E126}" destId="{C49A2211-3BB2-40F2-BC5A-99E4DDDDBDB2}" srcOrd="0" destOrd="0" parTransId="{05C2BA22-7711-4026-9A64-964F32A90A2C}" sibTransId="{E1A88C1C-8883-486C-A9DD-8CEF3634EE0E}"/>
    <dgm:cxn modelId="{733A1CAA-A76C-42B5-90D2-C3761B832970}" srcId="{202251FF-3809-426A-AEDD-6FD01706BF35}" destId="{0D50423E-5ED5-4878-A433-FAA66CFA5281}" srcOrd="1" destOrd="0" parTransId="{8CFCB3C1-3CDC-4891-AB12-19E1D211CFDE}" sibTransId="{BF6F176C-C004-4309-9290-7690F2A46F0B}"/>
    <dgm:cxn modelId="{45456BAD-80C8-4C3A-BDE9-2040B0A3B256}" srcId="{53B71FBC-541D-49C2-A23A-D493FF70DA62}" destId="{C0160DA0-3DF5-4BB7-ACBF-EDF558B435E9}" srcOrd="3" destOrd="0" parTransId="{26745AEE-F740-4002-88DE-6CDED8F9957D}" sibTransId="{8248146D-E602-4A8E-A869-7F4BEA27B12E}"/>
    <dgm:cxn modelId="{843CEBB0-73E7-49D3-9A46-51DF04807EB8}" srcId="{53B71FBC-541D-49C2-A23A-D493FF70DA62}" destId="{FDE54DB7-7B50-4F75-BCAA-CA381949BD46}" srcOrd="0" destOrd="0" parTransId="{3B9CF7B4-10B0-4669-8248-E6FB54DAFD94}" sibTransId="{A177BF9E-680F-410B-B967-0780CB2E48B0}"/>
    <dgm:cxn modelId="{05A64FB1-DA52-453A-B517-D723CB1C6FA3}" type="presOf" srcId="{39ACB6B0-848C-4184-B469-59139A6F04DC}" destId="{288841A6-F92A-4DC4-890B-8622E32CCA37}" srcOrd="0" destOrd="6" presId="urn:microsoft.com/office/officeart/2005/8/layout/vList2"/>
    <dgm:cxn modelId="{D4D6ECB1-4376-48E3-87F3-9391B56C0410}" srcId="{C59D733F-BA6E-452C-8F82-932F5261E126}" destId="{1ACE9103-5DE4-4EDB-91F1-B4B78CCA42F0}" srcOrd="1" destOrd="0" parTransId="{99B82926-E02F-41D2-A656-38E1D151441D}" sibTransId="{5E445F80-F962-4D0E-9F9E-87F800CB3CCE}"/>
    <dgm:cxn modelId="{A3F455B7-B101-47F0-BD1B-D7C9413FF976}" type="presOf" srcId="{C59D733F-BA6E-452C-8F82-932F5261E126}" destId="{E23167AF-5049-468B-B8CB-159266716825}" srcOrd="0" destOrd="0" presId="urn:microsoft.com/office/officeart/2005/8/layout/vList2"/>
    <dgm:cxn modelId="{6E69D2BB-4380-46C3-9E64-63082EFB6210}" type="presOf" srcId="{21446103-B616-4BEB-9EC1-4D50B5EBDE56}" destId="{288841A6-F92A-4DC4-890B-8622E32CCA37}" srcOrd="0" destOrd="7" presId="urn:microsoft.com/office/officeart/2005/8/layout/vList2"/>
    <dgm:cxn modelId="{8EB2C6C3-367B-48C9-AEC9-711A4E373E44}" type="presOf" srcId="{0D50423E-5ED5-4878-A433-FAA66CFA5281}" destId="{83E48839-099D-4271-8F42-14D27E2B3D74}" srcOrd="0" destOrd="1" presId="urn:microsoft.com/office/officeart/2005/8/layout/vList2"/>
    <dgm:cxn modelId="{A83B23CD-C501-42BA-AEC1-2493EAD5718E}" type="presOf" srcId="{1ACE9103-5DE4-4EDB-91F1-B4B78CCA42F0}" destId="{288841A6-F92A-4DC4-890B-8622E32CCA37}" srcOrd="0" destOrd="1" presId="urn:microsoft.com/office/officeart/2005/8/layout/vList2"/>
    <dgm:cxn modelId="{86015ACF-71AD-4C05-B869-030023C178B2}" srcId="{C59D733F-BA6E-452C-8F82-932F5261E126}" destId="{FD421108-A085-4296-8A87-DCC3F82CDA8D}" srcOrd="3" destOrd="0" parTransId="{FA9FB6BB-6E21-4403-B68F-840792ACBECC}" sibTransId="{5453E03A-0F16-4A81-AF46-367E4E32A197}"/>
    <dgm:cxn modelId="{B45634D2-62D2-4E9E-BC72-E99326928531}" srcId="{C59D733F-BA6E-452C-8F82-932F5261E126}" destId="{39ACB6B0-848C-4184-B469-59139A6F04DC}" srcOrd="6" destOrd="0" parTransId="{83D7827E-0D82-4850-8167-E05BC06E7E50}" sibTransId="{36564F10-1101-4EC2-B1A5-98402BDF7897}"/>
    <dgm:cxn modelId="{2B1BF0D5-E47E-4510-B02A-21F9AEBBC559}" type="presOf" srcId="{81C08D70-34F4-4E90-BC49-D9B2A8A800E6}" destId="{83E48839-099D-4271-8F42-14D27E2B3D74}" srcOrd="0" destOrd="0" presId="urn:microsoft.com/office/officeart/2005/8/layout/vList2"/>
    <dgm:cxn modelId="{75EF24DC-05C9-451B-833F-CCE41D084316}" type="presOf" srcId="{53B71FBC-541D-49C2-A23A-D493FF70DA62}" destId="{346698BB-FB41-495A-B50D-B62347343BFC}" srcOrd="0" destOrd="0" presId="urn:microsoft.com/office/officeart/2005/8/layout/vList2"/>
    <dgm:cxn modelId="{57F7DDED-E67F-4CB4-B7D5-F9598E6C6D21}" type="presOf" srcId="{C49A2211-3BB2-40F2-BC5A-99E4DDDDBDB2}" destId="{288841A6-F92A-4DC4-890B-8622E32CCA37}" srcOrd="0" destOrd="0" presId="urn:microsoft.com/office/officeart/2005/8/layout/vList2"/>
    <dgm:cxn modelId="{308872F3-9AFE-4DDE-8F96-FDD6BD0654EB}" type="presParOf" srcId="{346698BB-FB41-495A-B50D-B62347343BFC}" destId="{F842CC89-430D-4BC8-B619-A06A9574CA8E}" srcOrd="0" destOrd="0" presId="urn:microsoft.com/office/officeart/2005/8/layout/vList2"/>
    <dgm:cxn modelId="{890FB3BE-08D4-4E75-8312-7D77D6DA9FFA}" type="presParOf" srcId="{346698BB-FB41-495A-B50D-B62347343BFC}" destId="{C6E9687C-82A3-4D0E-A3C1-CF02DDCD6058}" srcOrd="1" destOrd="0" presId="urn:microsoft.com/office/officeart/2005/8/layout/vList2"/>
    <dgm:cxn modelId="{7A6BEF2B-7B83-413E-89D3-44C38BB44506}" type="presParOf" srcId="{346698BB-FB41-495A-B50D-B62347343BFC}" destId="{E23167AF-5049-468B-B8CB-159266716825}" srcOrd="2" destOrd="0" presId="urn:microsoft.com/office/officeart/2005/8/layout/vList2"/>
    <dgm:cxn modelId="{9B54E041-2096-46E3-85B5-74974F0F6456}" type="presParOf" srcId="{346698BB-FB41-495A-B50D-B62347343BFC}" destId="{288841A6-F92A-4DC4-890B-8622E32CCA37}" srcOrd="3" destOrd="0" presId="urn:microsoft.com/office/officeart/2005/8/layout/vList2"/>
    <dgm:cxn modelId="{C680568F-56CF-42BF-BCBB-A6049553B04F}" type="presParOf" srcId="{346698BB-FB41-495A-B50D-B62347343BFC}" destId="{71DF9683-58C3-4D00-BD14-CCA7C3AC226D}" srcOrd="4" destOrd="0" presId="urn:microsoft.com/office/officeart/2005/8/layout/vList2"/>
    <dgm:cxn modelId="{99E2DDE5-CC55-40E3-86BA-5E9BD6EB0DD7}" type="presParOf" srcId="{346698BB-FB41-495A-B50D-B62347343BFC}" destId="{83E48839-099D-4271-8F42-14D27E2B3D74}" srcOrd="5" destOrd="0" presId="urn:microsoft.com/office/officeart/2005/8/layout/vList2"/>
    <dgm:cxn modelId="{BF069B62-063E-4BBD-98A5-4A48B410CDC0}" type="presParOf" srcId="{346698BB-FB41-495A-B50D-B62347343BFC}" destId="{10AA002C-13B3-4A2C-AD53-6A0A2565871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950B75-DBB5-4135-B1D5-AB008E50E7D5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155EE4B-8E75-4412-B355-023FC020EA8D}">
      <dgm:prSet/>
      <dgm:spPr/>
      <dgm:t>
        <a:bodyPr/>
        <a:lstStyle/>
        <a:p>
          <a:r>
            <a:rPr lang="en-US" b="1" dirty="0"/>
            <a:t>Brain : </a:t>
          </a:r>
          <a:r>
            <a:rPr lang="en-US" dirty="0"/>
            <a:t>Mass lesions , hemorrhage , contusion </a:t>
          </a:r>
        </a:p>
      </dgm:t>
    </dgm:pt>
    <dgm:pt modelId="{50840C2C-58F6-4647-9040-A9840C4E3E32}" type="parTrans" cxnId="{657A7BC9-4255-4894-ADAF-507BC6EFE4F9}">
      <dgm:prSet/>
      <dgm:spPr/>
      <dgm:t>
        <a:bodyPr/>
        <a:lstStyle/>
        <a:p>
          <a:endParaRPr lang="en-US"/>
        </a:p>
      </dgm:t>
    </dgm:pt>
    <dgm:pt modelId="{C46B63C4-E9AF-4E0B-BBE2-B314D79CEE2C}" type="sibTrans" cxnId="{657A7BC9-4255-4894-ADAF-507BC6EFE4F9}">
      <dgm:prSet/>
      <dgm:spPr/>
      <dgm:t>
        <a:bodyPr/>
        <a:lstStyle/>
        <a:p>
          <a:endParaRPr lang="en-US"/>
        </a:p>
      </dgm:t>
    </dgm:pt>
    <dgm:pt modelId="{A8B4A35F-F7B6-434C-8607-E7696B1FAE8C}">
      <dgm:prSet/>
      <dgm:spPr/>
      <dgm:t>
        <a:bodyPr/>
        <a:lstStyle/>
        <a:p>
          <a:r>
            <a:rPr lang="en-US" b="1" dirty="0"/>
            <a:t>Epilepsy</a:t>
          </a:r>
          <a:r>
            <a:rPr lang="en-US" dirty="0"/>
            <a:t> : Post ictal state </a:t>
          </a:r>
        </a:p>
      </dgm:t>
    </dgm:pt>
    <dgm:pt modelId="{4A1EA3FA-EBB5-4ABE-B8CD-21386D752B49}" type="parTrans" cxnId="{C56BC12A-492B-4317-962A-F8D83434D641}">
      <dgm:prSet/>
      <dgm:spPr/>
      <dgm:t>
        <a:bodyPr/>
        <a:lstStyle/>
        <a:p>
          <a:endParaRPr lang="en-US"/>
        </a:p>
      </dgm:t>
    </dgm:pt>
    <dgm:pt modelId="{66D7FB1E-2C9D-4DC4-A34A-A6BAFED3048B}" type="sibTrans" cxnId="{C56BC12A-492B-4317-962A-F8D83434D641}">
      <dgm:prSet/>
      <dgm:spPr/>
      <dgm:t>
        <a:bodyPr/>
        <a:lstStyle/>
        <a:p>
          <a:endParaRPr lang="en-US"/>
        </a:p>
      </dgm:t>
    </dgm:pt>
    <dgm:pt modelId="{B7D7D2D2-B4E8-413E-A235-D1C7ED9B82FD}">
      <dgm:prSet/>
      <dgm:spPr/>
      <dgm:t>
        <a:bodyPr/>
        <a:lstStyle/>
        <a:p>
          <a:r>
            <a:rPr lang="en-US" dirty="0"/>
            <a:t>Hyponatremia , Hypoglycemia , Hyperglycemia </a:t>
          </a:r>
        </a:p>
      </dgm:t>
    </dgm:pt>
    <dgm:pt modelId="{FF0A8FB9-6889-4402-ADD6-255E5EB5BBA7}" type="parTrans" cxnId="{CA11440F-5FAA-4B1E-B362-02D5C1E7D7A9}">
      <dgm:prSet/>
      <dgm:spPr/>
      <dgm:t>
        <a:bodyPr/>
        <a:lstStyle/>
        <a:p>
          <a:endParaRPr lang="en-US"/>
        </a:p>
      </dgm:t>
    </dgm:pt>
    <dgm:pt modelId="{B5B706B8-2CF1-42E1-828B-40C0491DB5DC}" type="sibTrans" cxnId="{CA11440F-5FAA-4B1E-B362-02D5C1E7D7A9}">
      <dgm:prSet/>
      <dgm:spPr/>
      <dgm:t>
        <a:bodyPr/>
        <a:lstStyle/>
        <a:p>
          <a:endParaRPr lang="en-US"/>
        </a:p>
      </dgm:t>
    </dgm:pt>
    <dgm:pt modelId="{A96A3180-9E3C-4631-BC70-B5C6F381F105}">
      <dgm:prSet/>
      <dgm:spPr/>
      <dgm:t>
        <a:bodyPr/>
        <a:lstStyle/>
        <a:p>
          <a:r>
            <a:rPr lang="en-US" dirty="0"/>
            <a:t>Intoxication , Infection </a:t>
          </a:r>
        </a:p>
      </dgm:t>
    </dgm:pt>
    <dgm:pt modelId="{460ED19F-FD10-4684-A6D6-2818FBCA272F}" type="parTrans" cxnId="{91E7E2BB-AFAC-44A0-8968-0D92A33E635B}">
      <dgm:prSet/>
      <dgm:spPr/>
      <dgm:t>
        <a:bodyPr/>
        <a:lstStyle/>
        <a:p>
          <a:endParaRPr lang="en-US"/>
        </a:p>
      </dgm:t>
    </dgm:pt>
    <dgm:pt modelId="{4D19C91F-6B42-42E8-BE63-4A780F64E971}" type="sibTrans" cxnId="{91E7E2BB-AFAC-44A0-8968-0D92A33E635B}">
      <dgm:prSet/>
      <dgm:spPr/>
      <dgm:t>
        <a:bodyPr/>
        <a:lstStyle/>
        <a:p>
          <a:endParaRPr lang="en-US"/>
        </a:p>
      </dgm:t>
    </dgm:pt>
    <dgm:pt modelId="{BBF14DE3-926D-438A-8E4B-E96D0089395C}">
      <dgm:prSet/>
      <dgm:spPr/>
      <dgm:t>
        <a:bodyPr/>
        <a:lstStyle/>
        <a:p>
          <a:r>
            <a:rPr lang="en-US" dirty="0"/>
            <a:t>Neurological : Migraine , Multiple Sclerosis </a:t>
          </a:r>
        </a:p>
      </dgm:t>
    </dgm:pt>
    <dgm:pt modelId="{C7F7BD92-475A-4AFD-B70A-22B5DD30990C}" type="parTrans" cxnId="{13F71E59-83ED-4F3C-BB82-C2D73BAB22DF}">
      <dgm:prSet/>
      <dgm:spPr/>
      <dgm:t>
        <a:bodyPr/>
        <a:lstStyle/>
        <a:p>
          <a:endParaRPr lang="en-US"/>
        </a:p>
      </dgm:t>
    </dgm:pt>
    <dgm:pt modelId="{1390ECB6-30E4-420A-A21A-CBE9825024AD}" type="sibTrans" cxnId="{13F71E59-83ED-4F3C-BB82-C2D73BAB22DF}">
      <dgm:prSet/>
      <dgm:spPr/>
      <dgm:t>
        <a:bodyPr/>
        <a:lstStyle/>
        <a:p>
          <a:endParaRPr lang="en-US"/>
        </a:p>
      </dgm:t>
    </dgm:pt>
    <dgm:pt modelId="{BC67D763-482A-4EF4-AD2E-C2AC054D7519}">
      <dgm:prSet/>
      <dgm:spPr/>
      <dgm:t>
        <a:bodyPr/>
        <a:lstStyle/>
        <a:p>
          <a:r>
            <a:rPr lang="en-US" dirty="0"/>
            <a:t>Dissection , Disc prolapse </a:t>
          </a:r>
        </a:p>
      </dgm:t>
    </dgm:pt>
    <dgm:pt modelId="{C339083D-3AA8-4C4B-8E5D-FBBA5A332FAE}" type="parTrans" cxnId="{A53A16A9-0A81-423D-A1C6-74B9DB7A9317}">
      <dgm:prSet/>
      <dgm:spPr/>
      <dgm:t>
        <a:bodyPr/>
        <a:lstStyle/>
        <a:p>
          <a:endParaRPr lang="en-US"/>
        </a:p>
      </dgm:t>
    </dgm:pt>
    <dgm:pt modelId="{0158CBD8-6FED-4B9F-A0E0-35AC5E31493B}" type="sibTrans" cxnId="{A53A16A9-0A81-423D-A1C6-74B9DB7A9317}">
      <dgm:prSet/>
      <dgm:spPr/>
      <dgm:t>
        <a:bodyPr/>
        <a:lstStyle/>
        <a:p>
          <a:endParaRPr lang="en-US"/>
        </a:p>
      </dgm:t>
    </dgm:pt>
    <dgm:pt modelId="{D726EA79-2E8E-4891-9EAD-4BF6B73DC69B}">
      <dgm:prSet/>
      <dgm:spPr/>
      <dgm:t>
        <a:bodyPr/>
        <a:lstStyle/>
        <a:p>
          <a:r>
            <a:rPr lang="en-US" dirty="0"/>
            <a:t>Other : Conversion disorder (DOE), </a:t>
          </a:r>
        </a:p>
      </dgm:t>
    </dgm:pt>
    <dgm:pt modelId="{F3AE6966-21C6-444D-94CB-AFC8D5858E9C}" type="parTrans" cxnId="{BB2254CA-1E33-4BF7-B861-AFB4ACB7D88F}">
      <dgm:prSet/>
      <dgm:spPr/>
      <dgm:t>
        <a:bodyPr/>
        <a:lstStyle/>
        <a:p>
          <a:endParaRPr lang="en-US"/>
        </a:p>
      </dgm:t>
    </dgm:pt>
    <dgm:pt modelId="{05312C58-7547-49B9-BA7E-19B0928B0020}" type="sibTrans" cxnId="{BB2254CA-1E33-4BF7-B861-AFB4ACB7D88F}">
      <dgm:prSet/>
      <dgm:spPr/>
      <dgm:t>
        <a:bodyPr/>
        <a:lstStyle/>
        <a:p>
          <a:endParaRPr lang="en-US"/>
        </a:p>
      </dgm:t>
    </dgm:pt>
    <dgm:pt modelId="{681C6707-0934-4639-9536-89B7910CE70B}" type="pres">
      <dgm:prSet presAssocID="{A2950B75-DBB5-4135-B1D5-AB008E50E7D5}" presName="diagram" presStyleCnt="0">
        <dgm:presLayoutVars>
          <dgm:dir/>
          <dgm:resizeHandles val="exact"/>
        </dgm:presLayoutVars>
      </dgm:prSet>
      <dgm:spPr/>
    </dgm:pt>
    <dgm:pt modelId="{9DFBB942-744F-4E6F-90C9-40D7F7145511}" type="pres">
      <dgm:prSet presAssocID="{0155EE4B-8E75-4412-B355-023FC020EA8D}" presName="node" presStyleLbl="node1" presStyleIdx="0" presStyleCnt="7">
        <dgm:presLayoutVars>
          <dgm:bulletEnabled val="1"/>
        </dgm:presLayoutVars>
      </dgm:prSet>
      <dgm:spPr/>
    </dgm:pt>
    <dgm:pt modelId="{DEDF2C5B-5691-4785-956A-C472F27C3ECB}" type="pres">
      <dgm:prSet presAssocID="{C46B63C4-E9AF-4E0B-BBE2-B314D79CEE2C}" presName="sibTrans" presStyleCnt="0"/>
      <dgm:spPr/>
    </dgm:pt>
    <dgm:pt modelId="{9F0CC6A6-D805-4ACE-BDF9-46A15364D2F0}" type="pres">
      <dgm:prSet presAssocID="{A8B4A35F-F7B6-434C-8607-E7696B1FAE8C}" presName="node" presStyleLbl="node1" presStyleIdx="1" presStyleCnt="7">
        <dgm:presLayoutVars>
          <dgm:bulletEnabled val="1"/>
        </dgm:presLayoutVars>
      </dgm:prSet>
      <dgm:spPr/>
    </dgm:pt>
    <dgm:pt modelId="{4CC05ECD-E56D-4B18-863E-F6B3605DE2DB}" type="pres">
      <dgm:prSet presAssocID="{66D7FB1E-2C9D-4DC4-A34A-A6BAFED3048B}" presName="sibTrans" presStyleCnt="0"/>
      <dgm:spPr/>
    </dgm:pt>
    <dgm:pt modelId="{D47A2D9B-C621-4248-B15A-C95D44428582}" type="pres">
      <dgm:prSet presAssocID="{B7D7D2D2-B4E8-413E-A235-D1C7ED9B82FD}" presName="node" presStyleLbl="node1" presStyleIdx="2" presStyleCnt="7">
        <dgm:presLayoutVars>
          <dgm:bulletEnabled val="1"/>
        </dgm:presLayoutVars>
      </dgm:prSet>
      <dgm:spPr/>
    </dgm:pt>
    <dgm:pt modelId="{DB054BBB-4A22-4378-969A-A30E5158AAD8}" type="pres">
      <dgm:prSet presAssocID="{B5B706B8-2CF1-42E1-828B-40C0491DB5DC}" presName="sibTrans" presStyleCnt="0"/>
      <dgm:spPr/>
    </dgm:pt>
    <dgm:pt modelId="{E600A58B-47FA-471C-8E8B-654542AF27D2}" type="pres">
      <dgm:prSet presAssocID="{A96A3180-9E3C-4631-BC70-B5C6F381F105}" presName="node" presStyleLbl="node1" presStyleIdx="3" presStyleCnt="7">
        <dgm:presLayoutVars>
          <dgm:bulletEnabled val="1"/>
        </dgm:presLayoutVars>
      </dgm:prSet>
      <dgm:spPr/>
    </dgm:pt>
    <dgm:pt modelId="{BF6B0994-6CEC-4F5A-971B-4F9AADE1B969}" type="pres">
      <dgm:prSet presAssocID="{4D19C91F-6B42-42E8-BE63-4A780F64E971}" presName="sibTrans" presStyleCnt="0"/>
      <dgm:spPr/>
    </dgm:pt>
    <dgm:pt modelId="{2E1E2611-B540-4E30-B6F2-7B0E590F48BA}" type="pres">
      <dgm:prSet presAssocID="{BBF14DE3-926D-438A-8E4B-E96D0089395C}" presName="node" presStyleLbl="node1" presStyleIdx="4" presStyleCnt="7">
        <dgm:presLayoutVars>
          <dgm:bulletEnabled val="1"/>
        </dgm:presLayoutVars>
      </dgm:prSet>
      <dgm:spPr/>
    </dgm:pt>
    <dgm:pt modelId="{DD980E0C-D0FF-4841-B2E3-94C72B1EB8FF}" type="pres">
      <dgm:prSet presAssocID="{1390ECB6-30E4-420A-A21A-CBE9825024AD}" presName="sibTrans" presStyleCnt="0"/>
      <dgm:spPr/>
    </dgm:pt>
    <dgm:pt modelId="{DFDA6411-D80B-44B8-BB37-9F47EEF746DA}" type="pres">
      <dgm:prSet presAssocID="{BC67D763-482A-4EF4-AD2E-C2AC054D7519}" presName="node" presStyleLbl="node1" presStyleIdx="5" presStyleCnt="7">
        <dgm:presLayoutVars>
          <dgm:bulletEnabled val="1"/>
        </dgm:presLayoutVars>
      </dgm:prSet>
      <dgm:spPr/>
    </dgm:pt>
    <dgm:pt modelId="{94EC9ED9-BB4D-4950-BE1C-33F7C172C27C}" type="pres">
      <dgm:prSet presAssocID="{0158CBD8-6FED-4B9F-A0E0-35AC5E31493B}" presName="sibTrans" presStyleCnt="0"/>
      <dgm:spPr/>
    </dgm:pt>
    <dgm:pt modelId="{730647C2-AF93-463C-A921-42F9B1CE53A5}" type="pres">
      <dgm:prSet presAssocID="{D726EA79-2E8E-4891-9EAD-4BF6B73DC69B}" presName="node" presStyleLbl="node1" presStyleIdx="6" presStyleCnt="7">
        <dgm:presLayoutVars>
          <dgm:bulletEnabled val="1"/>
        </dgm:presLayoutVars>
      </dgm:prSet>
      <dgm:spPr/>
    </dgm:pt>
  </dgm:ptLst>
  <dgm:cxnLst>
    <dgm:cxn modelId="{CA11440F-5FAA-4B1E-B362-02D5C1E7D7A9}" srcId="{A2950B75-DBB5-4135-B1D5-AB008E50E7D5}" destId="{B7D7D2D2-B4E8-413E-A235-D1C7ED9B82FD}" srcOrd="2" destOrd="0" parTransId="{FF0A8FB9-6889-4402-ADD6-255E5EB5BBA7}" sibTransId="{B5B706B8-2CF1-42E1-828B-40C0491DB5DC}"/>
    <dgm:cxn modelId="{1E2C910F-9550-45AF-8210-CE655456C52B}" type="presOf" srcId="{D726EA79-2E8E-4891-9EAD-4BF6B73DC69B}" destId="{730647C2-AF93-463C-A921-42F9B1CE53A5}" srcOrd="0" destOrd="0" presId="urn:microsoft.com/office/officeart/2005/8/layout/default"/>
    <dgm:cxn modelId="{D6390215-FF6B-42A8-93F2-91AA4BD467E5}" type="presOf" srcId="{BBF14DE3-926D-438A-8E4B-E96D0089395C}" destId="{2E1E2611-B540-4E30-B6F2-7B0E590F48BA}" srcOrd="0" destOrd="0" presId="urn:microsoft.com/office/officeart/2005/8/layout/default"/>
    <dgm:cxn modelId="{C56BC12A-492B-4317-962A-F8D83434D641}" srcId="{A2950B75-DBB5-4135-B1D5-AB008E50E7D5}" destId="{A8B4A35F-F7B6-434C-8607-E7696B1FAE8C}" srcOrd="1" destOrd="0" parTransId="{4A1EA3FA-EBB5-4ABE-B8CD-21386D752B49}" sibTransId="{66D7FB1E-2C9D-4DC4-A34A-A6BAFED3048B}"/>
    <dgm:cxn modelId="{E9F6AF63-7358-4425-BE64-0DF867E77A74}" type="presOf" srcId="{A8B4A35F-F7B6-434C-8607-E7696B1FAE8C}" destId="{9F0CC6A6-D805-4ACE-BDF9-46A15364D2F0}" srcOrd="0" destOrd="0" presId="urn:microsoft.com/office/officeart/2005/8/layout/default"/>
    <dgm:cxn modelId="{C5376F67-E109-4EAF-90CF-85234E7A911F}" type="presOf" srcId="{0155EE4B-8E75-4412-B355-023FC020EA8D}" destId="{9DFBB942-744F-4E6F-90C9-40D7F7145511}" srcOrd="0" destOrd="0" presId="urn:microsoft.com/office/officeart/2005/8/layout/default"/>
    <dgm:cxn modelId="{13F71E59-83ED-4F3C-BB82-C2D73BAB22DF}" srcId="{A2950B75-DBB5-4135-B1D5-AB008E50E7D5}" destId="{BBF14DE3-926D-438A-8E4B-E96D0089395C}" srcOrd="4" destOrd="0" parTransId="{C7F7BD92-475A-4AFD-B70A-22B5DD30990C}" sibTransId="{1390ECB6-30E4-420A-A21A-CBE9825024AD}"/>
    <dgm:cxn modelId="{C4031C8B-01BB-47FF-B922-2650C6A50529}" type="presOf" srcId="{A96A3180-9E3C-4631-BC70-B5C6F381F105}" destId="{E600A58B-47FA-471C-8E8B-654542AF27D2}" srcOrd="0" destOrd="0" presId="urn:microsoft.com/office/officeart/2005/8/layout/default"/>
    <dgm:cxn modelId="{47382F8C-FD3B-4B1E-960B-BC9A0F428952}" type="presOf" srcId="{A2950B75-DBB5-4135-B1D5-AB008E50E7D5}" destId="{681C6707-0934-4639-9536-89B7910CE70B}" srcOrd="0" destOrd="0" presId="urn:microsoft.com/office/officeart/2005/8/layout/default"/>
    <dgm:cxn modelId="{A53A16A9-0A81-423D-A1C6-74B9DB7A9317}" srcId="{A2950B75-DBB5-4135-B1D5-AB008E50E7D5}" destId="{BC67D763-482A-4EF4-AD2E-C2AC054D7519}" srcOrd="5" destOrd="0" parTransId="{C339083D-3AA8-4C4B-8E5D-FBBA5A332FAE}" sibTransId="{0158CBD8-6FED-4B9F-A0E0-35AC5E31493B}"/>
    <dgm:cxn modelId="{50C1BEBB-8174-4060-9E9D-03394A57A35A}" type="presOf" srcId="{BC67D763-482A-4EF4-AD2E-C2AC054D7519}" destId="{DFDA6411-D80B-44B8-BB37-9F47EEF746DA}" srcOrd="0" destOrd="0" presId="urn:microsoft.com/office/officeart/2005/8/layout/default"/>
    <dgm:cxn modelId="{91E7E2BB-AFAC-44A0-8968-0D92A33E635B}" srcId="{A2950B75-DBB5-4135-B1D5-AB008E50E7D5}" destId="{A96A3180-9E3C-4631-BC70-B5C6F381F105}" srcOrd="3" destOrd="0" parTransId="{460ED19F-FD10-4684-A6D6-2818FBCA272F}" sibTransId="{4D19C91F-6B42-42E8-BE63-4A780F64E971}"/>
    <dgm:cxn modelId="{657A7BC9-4255-4894-ADAF-507BC6EFE4F9}" srcId="{A2950B75-DBB5-4135-B1D5-AB008E50E7D5}" destId="{0155EE4B-8E75-4412-B355-023FC020EA8D}" srcOrd="0" destOrd="0" parTransId="{50840C2C-58F6-4647-9040-A9840C4E3E32}" sibTransId="{C46B63C4-E9AF-4E0B-BBE2-B314D79CEE2C}"/>
    <dgm:cxn modelId="{BB2254CA-1E33-4BF7-B861-AFB4ACB7D88F}" srcId="{A2950B75-DBB5-4135-B1D5-AB008E50E7D5}" destId="{D726EA79-2E8E-4891-9EAD-4BF6B73DC69B}" srcOrd="6" destOrd="0" parTransId="{F3AE6966-21C6-444D-94CB-AFC8D5858E9C}" sibTransId="{05312C58-7547-49B9-BA7E-19B0928B0020}"/>
    <dgm:cxn modelId="{50E2D5E4-5704-462E-874C-9C7D6DEE2279}" type="presOf" srcId="{B7D7D2D2-B4E8-413E-A235-D1C7ED9B82FD}" destId="{D47A2D9B-C621-4248-B15A-C95D44428582}" srcOrd="0" destOrd="0" presId="urn:microsoft.com/office/officeart/2005/8/layout/default"/>
    <dgm:cxn modelId="{792BDC15-BABE-4698-993A-2E69AE48EDA1}" type="presParOf" srcId="{681C6707-0934-4639-9536-89B7910CE70B}" destId="{9DFBB942-744F-4E6F-90C9-40D7F7145511}" srcOrd="0" destOrd="0" presId="urn:microsoft.com/office/officeart/2005/8/layout/default"/>
    <dgm:cxn modelId="{235B6430-C6C0-47E7-B60D-4E0FAE072BBC}" type="presParOf" srcId="{681C6707-0934-4639-9536-89B7910CE70B}" destId="{DEDF2C5B-5691-4785-956A-C472F27C3ECB}" srcOrd="1" destOrd="0" presId="urn:microsoft.com/office/officeart/2005/8/layout/default"/>
    <dgm:cxn modelId="{09B1DDAE-1564-4F38-BCC4-D353E93B7A22}" type="presParOf" srcId="{681C6707-0934-4639-9536-89B7910CE70B}" destId="{9F0CC6A6-D805-4ACE-BDF9-46A15364D2F0}" srcOrd="2" destOrd="0" presId="urn:microsoft.com/office/officeart/2005/8/layout/default"/>
    <dgm:cxn modelId="{79EEDE48-E839-4FED-88F2-687B51B93F28}" type="presParOf" srcId="{681C6707-0934-4639-9536-89B7910CE70B}" destId="{4CC05ECD-E56D-4B18-863E-F6B3605DE2DB}" srcOrd="3" destOrd="0" presId="urn:microsoft.com/office/officeart/2005/8/layout/default"/>
    <dgm:cxn modelId="{2A95369B-437B-4556-98D2-3A05392747AD}" type="presParOf" srcId="{681C6707-0934-4639-9536-89B7910CE70B}" destId="{D47A2D9B-C621-4248-B15A-C95D44428582}" srcOrd="4" destOrd="0" presId="urn:microsoft.com/office/officeart/2005/8/layout/default"/>
    <dgm:cxn modelId="{68F6DB87-B878-4E87-8DD8-C615CD82B12F}" type="presParOf" srcId="{681C6707-0934-4639-9536-89B7910CE70B}" destId="{DB054BBB-4A22-4378-969A-A30E5158AAD8}" srcOrd="5" destOrd="0" presId="urn:microsoft.com/office/officeart/2005/8/layout/default"/>
    <dgm:cxn modelId="{38C73C2B-46A5-420F-B140-CF6101B47389}" type="presParOf" srcId="{681C6707-0934-4639-9536-89B7910CE70B}" destId="{E600A58B-47FA-471C-8E8B-654542AF27D2}" srcOrd="6" destOrd="0" presId="urn:microsoft.com/office/officeart/2005/8/layout/default"/>
    <dgm:cxn modelId="{2352368A-7FFF-4F57-8733-46FF748250B9}" type="presParOf" srcId="{681C6707-0934-4639-9536-89B7910CE70B}" destId="{BF6B0994-6CEC-4F5A-971B-4F9AADE1B969}" srcOrd="7" destOrd="0" presId="urn:microsoft.com/office/officeart/2005/8/layout/default"/>
    <dgm:cxn modelId="{A8591B27-2DA0-4487-98D1-BA3E34FDDAC4}" type="presParOf" srcId="{681C6707-0934-4639-9536-89B7910CE70B}" destId="{2E1E2611-B540-4E30-B6F2-7B0E590F48BA}" srcOrd="8" destOrd="0" presId="urn:microsoft.com/office/officeart/2005/8/layout/default"/>
    <dgm:cxn modelId="{86EF3DEE-AC35-42DC-B3CA-3E8CC264A014}" type="presParOf" srcId="{681C6707-0934-4639-9536-89B7910CE70B}" destId="{DD980E0C-D0FF-4841-B2E3-94C72B1EB8FF}" srcOrd="9" destOrd="0" presId="urn:microsoft.com/office/officeart/2005/8/layout/default"/>
    <dgm:cxn modelId="{BC5E4EB4-514B-4C62-97F8-73F28524E7E9}" type="presParOf" srcId="{681C6707-0934-4639-9536-89B7910CE70B}" destId="{DFDA6411-D80B-44B8-BB37-9F47EEF746DA}" srcOrd="10" destOrd="0" presId="urn:microsoft.com/office/officeart/2005/8/layout/default"/>
    <dgm:cxn modelId="{3F56BDD9-69E1-446F-8B8A-76C3016642E7}" type="presParOf" srcId="{681C6707-0934-4639-9536-89B7910CE70B}" destId="{94EC9ED9-BB4D-4950-BE1C-33F7C172C27C}" srcOrd="11" destOrd="0" presId="urn:microsoft.com/office/officeart/2005/8/layout/default"/>
    <dgm:cxn modelId="{D285DB56-248E-49A1-91E2-C1BE194C7F47}" type="presParOf" srcId="{681C6707-0934-4639-9536-89B7910CE70B}" destId="{730647C2-AF93-463C-A921-42F9B1CE53A5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E4E2F24-45C4-44C4-8D1C-CC1CDC89044B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B936CA4-D64B-4F94-B9AF-185CF4F7BD68}">
      <dgm:prSet/>
      <dgm:spPr/>
      <dgm:t>
        <a:bodyPr/>
        <a:lstStyle/>
        <a:p>
          <a:r>
            <a:rPr lang="en-US"/>
            <a:t>High blood pressure </a:t>
          </a:r>
        </a:p>
      </dgm:t>
    </dgm:pt>
    <dgm:pt modelId="{2FF2F002-FE28-4E67-B497-BA24A6B8ACD6}" type="parTrans" cxnId="{E6743B47-5FED-415C-A428-F1055C8F6B3A}">
      <dgm:prSet/>
      <dgm:spPr/>
      <dgm:t>
        <a:bodyPr/>
        <a:lstStyle/>
        <a:p>
          <a:endParaRPr lang="en-US"/>
        </a:p>
      </dgm:t>
    </dgm:pt>
    <dgm:pt modelId="{1F3A8F10-2FE5-4A6B-920C-4D8F589ECA06}" type="sibTrans" cxnId="{E6743B47-5FED-415C-A428-F1055C8F6B3A}">
      <dgm:prSet/>
      <dgm:spPr/>
      <dgm:t>
        <a:bodyPr/>
        <a:lstStyle/>
        <a:p>
          <a:endParaRPr lang="en-US"/>
        </a:p>
      </dgm:t>
    </dgm:pt>
    <dgm:pt modelId="{CEDC57F5-4F5C-441A-A481-32F8A0DB4691}">
      <dgm:prSet/>
      <dgm:spPr/>
      <dgm:t>
        <a:bodyPr/>
        <a:lstStyle/>
        <a:p>
          <a:r>
            <a:rPr lang="en-US"/>
            <a:t>Heart disease </a:t>
          </a:r>
        </a:p>
      </dgm:t>
    </dgm:pt>
    <dgm:pt modelId="{C61E55FF-B0F5-48D9-A440-3980A53631FD}" type="parTrans" cxnId="{E1E2EC9B-0291-4CAC-AFBA-9354E35DCCEB}">
      <dgm:prSet/>
      <dgm:spPr/>
      <dgm:t>
        <a:bodyPr/>
        <a:lstStyle/>
        <a:p>
          <a:endParaRPr lang="en-US"/>
        </a:p>
      </dgm:t>
    </dgm:pt>
    <dgm:pt modelId="{249B9A82-6465-4939-9421-3E8795236A95}" type="sibTrans" cxnId="{E1E2EC9B-0291-4CAC-AFBA-9354E35DCCEB}">
      <dgm:prSet/>
      <dgm:spPr/>
      <dgm:t>
        <a:bodyPr/>
        <a:lstStyle/>
        <a:p>
          <a:endParaRPr lang="en-US"/>
        </a:p>
      </dgm:t>
    </dgm:pt>
    <dgm:pt modelId="{E9CB8BD1-E5AF-4198-94AF-4D4DFE79DA6E}">
      <dgm:prSet/>
      <dgm:spPr/>
      <dgm:t>
        <a:bodyPr/>
        <a:lstStyle/>
        <a:p>
          <a:r>
            <a:rPr lang="en-US"/>
            <a:t>Diabetes </a:t>
          </a:r>
        </a:p>
      </dgm:t>
    </dgm:pt>
    <dgm:pt modelId="{C02089A7-294A-46F1-91CA-015DC347621B}" type="parTrans" cxnId="{A6BE369C-310E-43B2-98CD-F1DF554A8233}">
      <dgm:prSet/>
      <dgm:spPr/>
      <dgm:t>
        <a:bodyPr/>
        <a:lstStyle/>
        <a:p>
          <a:endParaRPr lang="en-US"/>
        </a:p>
      </dgm:t>
    </dgm:pt>
    <dgm:pt modelId="{02DF28AB-5782-4709-990E-A95951D70D76}" type="sibTrans" cxnId="{A6BE369C-310E-43B2-98CD-F1DF554A8233}">
      <dgm:prSet/>
      <dgm:spPr/>
      <dgm:t>
        <a:bodyPr/>
        <a:lstStyle/>
        <a:p>
          <a:endParaRPr lang="en-US"/>
        </a:p>
      </dgm:t>
    </dgm:pt>
    <dgm:pt modelId="{65BB33AA-6C93-4E80-AF73-7A17ADD6C030}">
      <dgm:prSet/>
      <dgm:spPr/>
      <dgm:t>
        <a:bodyPr/>
        <a:lstStyle/>
        <a:p>
          <a:r>
            <a:rPr lang="en-US"/>
            <a:t>Smoking </a:t>
          </a:r>
        </a:p>
      </dgm:t>
    </dgm:pt>
    <dgm:pt modelId="{D57861AD-2717-4DB3-BFCE-BAE020C96FCC}" type="parTrans" cxnId="{E8EA2549-AFA8-4053-A011-7AFEB50B3B96}">
      <dgm:prSet/>
      <dgm:spPr/>
      <dgm:t>
        <a:bodyPr/>
        <a:lstStyle/>
        <a:p>
          <a:endParaRPr lang="en-US"/>
        </a:p>
      </dgm:t>
    </dgm:pt>
    <dgm:pt modelId="{405DA24B-0F28-4498-97B3-0CC244F1DEEE}" type="sibTrans" cxnId="{E8EA2549-AFA8-4053-A011-7AFEB50B3B96}">
      <dgm:prSet/>
      <dgm:spPr/>
      <dgm:t>
        <a:bodyPr/>
        <a:lstStyle/>
        <a:p>
          <a:endParaRPr lang="en-US"/>
        </a:p>
      </dgm:t>
    </dgm:pt>
    <dgm:pt modelId="{0506EC63-003B-4E06-9172-A21F4D1E8BDF}">
      <dgm:prSet/>
      <dgm:spPr/>
      <dgm:t>
        <a:bodyPr/>
        <a:lstStyle/>
        <a:p>
          <a:r>
            <a:rPr lang="en-US"/>
            <a:t>Birth control pills </a:t>
          </a:r>
        </a:p>
      </dgm:t>
    </dgm:pt>
    <dgm:pt modelId="{5CD2F8BC-9BFF-4B2D-91CC-BA489FD09CA6}" type="parTrans" cxnId="{B82F38E7-46C6-47B9-8990-A31A6E230890}">
      <dgm:prSet/>
      <dgm:spPr/>
      <dgm:t>
        <a:bodyPr/>
        <a:lstStyle/>
        <a:p>
          <a:endParaRPr lang="en-US"/>
        </a:p>
      </dgm:t>
    </dgm:pt>
    <dgm:pt modelId="{121F1063-8EB7-4612-B610-6902AE7EA33B}" type="sibTrans" cxnId="{B82F38E7-46C6-47B9-8990-A31A6E230890}">
      <dgm:prSet/>
      <dgm:spPr/>
      <dgm:t>
        <a:bodyPr/>
        <a:lstStyle/>
        <a:p>
          <a:endParaRPr lang="en-US"/>
        </a:p>
      </dgm:t>
    </dgm:pt>
    <dgm:pt modelId="{5A2FED8D-9CF6-4E93-9E4C-98923BD531BB}">
      <dgm:prSet/>
      <dgm:spPr/>
      <dgm:t>
        <a:bodyPr/>
        <a:lstStyle/>
        <a:p>
          <a:r>
            <a:rPr lang="en-US"/>
            <a:t>History of  TIAs </a:t>
          </a:r>
        </a:p>
      </dgm:t>
    </dgm:pt>
    <dgm:pt modelId="{15ADF233-510F-47F3-BDD4-333AB25D2E28}" type="parTrans" cxnId="{48F8DB45-199B-4358-9FFC-569B0414173F}">
      <dgm:prSet/>
      <dgm:spPr/>
      <dgm:t>
        <a:bodyPr/>
        <a:lstStyle/>
        <a:p>
          <a:endParaRPr lang="en-US"/>
        </a:p>
      </dgm:t>
    </dgm:pt>
    <dgm:pt modelId="{B8689A40-774F-40FE-AA41-2278E9107E66}" type="sibTrans" cxnId="{48F8DB45-199B-4358-9FFC-569B0414173F}">
      <dgm:prSet/>
      <dgm:spPr/>
      <dgm:t>
        <a:bodyPr/>
        <a:lstStyle/>
        <a:p>
          <a:endParaRPr lang="en-US"/>
        </a:p>
      </dgm:t>
    </dgm:pt>
    <dgm:pt modelId="{C550ED58-DA5C-44EC-86C5-4D189D8ADE18}">
      <dgm:prSet/>
      <dgm:spPr/>
      <dgm:t>
        <a:bodyPr/>
        <a:lstStyle/>
        <a:p>
          <a:r>
            <a:rPr lang="en-US"/>
            <a:t>High red blood cell </a:t>
          </a:r>
        </a:p>
      </dgm:t>
    </dgm:pt>
    <dgm:pt modelId="{3D693433-C39F-4EC8-B734-A050393A1C45}" type="parTrans" cxnId="{1E2ACF42-9990-45E5-AC7D-DE0A187AFB59}">
      <dgm:prSet/>
      <dgm:spPr/>
      <dgm:t>
        <a:bodyPr/>
        <a:lstStyle/>
        <a:p>
          <a:endParaRPr lang="en-US"/>
        </a:p>
      </dgm:t>
    </dgm:pt>
    <dgm:pt modelId="{B6236DEF-CE03-482B-BDE2-A01E0150E923}" type="sibTrans" cxnId="{1E2ACF42-9990-45E5-AC7D-DE0A187AFB59}">
      <dgm:prSet/>
      <dgm:spPr/>
      <dgm:t>
        <a:bodyPr/>
        <a:lstStyle/>
        <a:p>
          <a:endParaRPr lang="en-US"/>
        </a:p>
      </dgm:t>
    </dgm:pt>
    <dgm:pt modelId="{0152B00C-56EE-4E2C-B606-8B7F7EDB1C32}">
      <dgm:prSet/>
      <dgm:spPr/>
      <dgm:t>
        <a:bodyPr/>
        <a:lstStyle/>
        <a:p>
          <a:r>
            <a:rPr lang="en-US"/>
            <a:t>High blood cholesterol and lipids </a:t>
          </a:r>
        </a:p>
      </dgm:t>
    </dgm:pt>
    <dgm:pt modelId="{7945E6E2-0088-4C79-9880-5767E26AEE9D}" type="parTrans" cxnId="{80FD3E4B-6D9E-40C4-94FC-8BEBF2EA4534}">
      <dgm:prSet/>
      <dgm:spPr/>
      <dgm:t>
        <a:bodyPr/>
        <a:lstStyle/>
        <a:p>
          <a:endParaRPr lang="en-US"/>
        </a:p>
      </dgm:t>
    </dgm:pt>
    <dgm:pt modelId="{6BE15130-F4F0-4539-A2B0-DE157E704FD2}" type="sibTrans" cxnId="{80FD3E4B-6D9E-40C4-94FC-8BEBF2EA4534}">
      <dgm:prSet/>
      <dgm:spPr/>
      <dgm:t>
        <a:bodyPr/>
        <a:lstStyle/>
        <a:p>
          <a:endParaRPr lang="en-US"/>
        </a:p>
      </dgm:t>
    </dgm:pt>
    <dgm:pt modelId="{6C051920-63B5-4699-9826-592256CC6ABA}">
      <dgm:prSet/>
      <dgm:spPr/>
      <dgm:t>
        <a:bodyPr/>
        <a:lstStyle/>
        <a:p>
          <a:r>
            <a:rPr lang="en-US"/>
            <a:t>Lack of exercise</a:t>
          </a:r>
        </a:p>
      </dgm:t>
    </dgm:pt>
    <dgm:pt modelId="{CBCA31F1-8C32-4922-97AA-12CB7355B980}" type="parTrans" cxnId="{B2A8D9A4-393E-448A-918E-548B90144D72}">
      <dgm:prSet/>
      <dgm:spPr/>
      <dgm:t>
        <a:bodyPr/>
        <a:lstStyle/>
        <a:p>
          <a:endParaRPr lang="en-US"/>
        </a:p>
      </dgm:t>
    </dgm:pt>
    <dgm:pt modelId="{69C4B057-1137-4479-ACDF-C7C15EF315C7}" type="sibTrans" cxnId="{B2A8D9A4-393E-448A-918E-548B90144D72}">
      <dgm:prSet/>
      <dgm:spPr/>
      <dgm:t>
        <a:bodyPr/>
        <a:lstStyle/>
        <a:p>
          <a:endParaRPr lang="en-US"/>
        </a:p>
      </dgm:t>
    </dgm:pt>
    <dgm:pt modelId="{21C7FC85-42D9-4A0D-918E-DD5B4E2FBF95}">
      <dgm:prSet/>
      <dgm:spPr/>
      <dgm:t>
        <a:bodyPr/>
        <a:lstStyle/>
        <a:p>
          <a:r>
            <a:rPr lang="en-US"/>
            <a:t>Obesity </a:t>
          </a:r>
        </a:p>
      </dgm:t>
    </dgm:pt>
    <dgm:pt modelId="{94F662F7-79EF-4F25-BD98-8902704AB8C4}" type="parTrans" cxnId="{9D6F0E7B-E5E1-4A1B-B778-71A18CF35296}">
      <dgm:prSet/>
      <dgm:spPr/>
      <dgm:t>
        <a:bodyPr/>
        <a:lstStyle/>
        <a:p>
          <a:endParaRPr lang="en-US"/>
        </a:p>
      </dgm:t>
    </dgm:pt>
    <dgm:pt modelId="{40F2C8D2-66DC-4378-98A7-E795F3AB86FD}" type="sibTrans" cxnId="{9D6F0E7B-E5E1-4A1B-B778-71A18CF35296}">
      <dgm:prSet/>
      <dgm:spPr/>
      <dgm:t>
        <a:bodyPr/>
        <a:lstStyle/>
        <a:p>
          <a:endParaRPr lang="en-US"/>
        </a:p>
      </dgm:t>
    </dgm:pt>
    <dgm:pt modelId="{A543C32B-D6BD-4AE6-A2DB-DA69BBAA0D5F}">
      <dgm:prSet/>
      <dgm:spPr/>
      <dgm:t>
        <a:bodyPr/>
        <a:lstStyle/>
        <a:p>
          <a:r>
            <a:rPr lang="en-US"/>
            <a:t>Excessive alcohol use </a:t>
          </a:r>
        </a:p>
      </dgm:t>
    </dgm:pt>
    <dgm:pt modelId="{D51422E1-77C5-4231-9593-A22C871F8D7C}" type="parTrans" cxnId="{BD2504B9-2E11-41C4-BF35-CA54EDD88219}">
      <dgm:prSet/>
      <dgm:spPr/>
      <dgm:t>
        <a:bodyPr/>
        <a:lstStyle/>
        <a:p>
          <a:endParaRPr lang="en-US"/>
        </a:p>
      </dgm:t>
    </dgm:pt>
    <dgm:pt modelId="{4A015A23-5DCF-4152-AE7C-F1FDE53DCEC6}" type="sibTrans" cxnId="{BD2504B9-2E11-41C4-BF35-CA54EDD88219}">
      <dgm:prSet/>
      <dgm:spPr/>
      <dgm:t>
        <a:bodyPr/>
        <a:lstStyle/>
        <a:p>
          <a:endParaRPr lang="en-US"/>
        </a:p>
      </dgm:t>
    </dgm:pt>
    <dgm:pt modelId="{3DC4B519-F38C-4653-B84C-AF4848568D2E}">
      <dgm:prSet/>
      <dgm:spPr/>
      <dgm:t>
        <a:bodyPr/>
        <a:lstStyle/>
        <a:p>
          <a:r>
            <a:rPr lang="en-US"/>
            <a:t>Illegal drugs </a:t>
          </a:r>
        </a:p>
      </dgm:t>
    </dgm:pt>
    <dgm:pt modelId="{4C40394E-23A0-4028-B0C8-165BCD38D949}" type="parTrans" cxnId="{95D14914-4125-4C15-B6D6-EE73AE636A90}">
      <dgm:prSet/>
      <dgm:spPr/>
      <dgm:t>
        <a:bodyPr/>
        <a:lstStyle/>
        <a:p>
          <a:endParaRPr lang="en-US"/>
        </a:p>
      </dgm:t>
    </dgm:pt>
    <dgm:pt modelId="{13A10B08-B493-42FD-B088-564E0FAB6FA2}" type="sibTrans" cxnId="{95D14914-4125-4C15-B6D6-EE73AE636A90}">
      <dgm:prSet/>
      <dgm:spPr/>
      <dgm:t>
        <a:bodyPr/>
        <a:lstStyle/>
        <a:p>
          <a:endParaRPr lang="en-US"/>
        </a:p>
      </dgm:t>
    </dgm:pt>
    <dgm:pt modelId="{AA1B0C25-837C-4690-A1AC-463A88C0AA77}">
      <dgm:prSet/>
      <dgm:spPr/>
      <dgm:t>
        <a:bodyPr/>
        <a:lstStyle/>
        <a:p>
          <a:r>
            <a:rPr lang="en-US"/>
            <a:t>Abnormal heart rhythm </a:t>
          </a:r>
        </a:p>
      </dgm:t>
    </dgm:pt>
    <dgm:pt modelId="{C69DFFF4-B1F9-44E2-89F0-041CC8CE2796}" type="parTrans" cxnId="{CBBE2C25-AC9E-4974-A7CC-6AC2A0203B25}">
      <dgm:prSet/>
      <dgm:spPr/>
      <dgm:t>
        <a:bodyPr/>
        <a:lstStyle/>
        <a:p>
          <a:endParaRPr lang="en-US"/>
        </a:p>
      </dgm:t>
    </dgm:pt>
    <dgm:pt modelId="{28A95FD8-55F6-4948-A04E-7E68D6CFD9DE}" type="sibTrans" cxnId="{CBBE2C25-AC9E-4974-A7CC-6AC2A0203B25}">
      <dgm:prSet/>
      <dgm:spPr/>
      <dgm:t>
        <a:bodyPr/>
        <a:lstStyle/>
        <a:p>
          <a:endParaRPr lang="en-US"/>
        </a:p>
      </dgm:t>
    </dgm:pt>
    <dgm:pt modelId="{2DCC43D0-A7CA-4822-937B-D98A1E4D3667}">
      <dgm:prSet/>
      <dgm:spPr/>
      <dgm:t>
        <a:bodyPr/>
        <a:lstStyle/>
        <a:p>
          <a:r>
            <a:rPr lang="en-US"/>
            <a:t>Cardiac structural abnormalities </a:t>
          </a:r>
        </a:p>
      </dgm:t>
    </dgm:pt>
    <dgm:pt modelId="{D465D82E-44A9-4029-A19F-1F88B5572362}" type="parTrans" cxnId="{10B6FE76-7D67-4FC7-8399-717895B49BC3}">
      <dgm:prSet/>
      <dgm:spPr/>
      <dgm:t>
        <a:bodyPr/>
        <a:lstStyle/>
        <a:p>
          <a:endParaRPr lang="en-US"/>
        </a:p>
      </dgm:t>
    </dgm:pt>
    <dgm:pt modelId="{1CCA22E1-F20C-4C0F-84EB-015CF536F6ED}" type="sibTrans" cxnId="{10B6FE76-7D67-4FC7-8399-717895B49BC3}">
      <dgm:prSet/>
      <dgm:spPr/>
      <dgm:t>
        <a:bodyPr/>
        <a:lstStyle/>
        <a:p>
          <a:endParaRPr lang="en-US"/>
        </a:p>
      </dgm:t>
    </dgm:pt>
    <dgm:pt modelId="{DA833865-28E0-447B-91B3-8D063C8BEE27}" type="pres">
      <dgm:prSet presAssocID="{BE4E2F24-45C4-44C4-8D1C-CC1CDC89044B}" presName="diagram" presStyleCnt="0">
        <dgm:presLayoutVars>
          <dgm:dir/>
          <dgm:resizeHandles val="exact"/>
        </dgm:presLayoutVars>
      </dgm:prSet>
      <dgm:spPr/>
    </dgm:pt>
    <dgm:pt modelId="{1EDF2A5C-CDE0-41EB-B317-016BE652CEE7}" type="pres">
      <dgm:prSet presAssocID="{CB936CA4-D64B-4F94-B9AF-185CF4F7BD68}" presName="node" presStyleLbl="node1" presStyleIdx="0" presStyleCnt="14">
        <dgm:presLayoutVars>
          <dgm:bulletEnabled val="1"/>
        </dgm:presLayoutVars>
      </dgm:prSet>
      <dgm:spPr/>
    </dgm:pt>
    <dgm:pt modelId="{28554CB6-EBD7-4A27-800A-62EE0A3981C9}" type="pres">
      <dgm:prSet presAssocID="{1F3A8F10-2FE5-4A6B-920C-4D8F589ECA06}" presName="sibTrans" presStyleCnt="0"/>
      <dgm:spPr/>
    </dgm:pt>
    <dgm:pt modelId="{DB44E236-3EE0-40EA-9B45-6C5C78732B28}" type="pres">
      <dgm:prSet presAssocID="{CEDC57F5-4F5C-441A-A481-32F8A0DB4691}" presName="node" presStyleLbl="node1" presStyleIdx="1" presStyleCnt="14">
        <dgm:presLayoutVars>
          <dgm:bulletEnabled val="1"/>
        </dgm:presLayoutVars>
      </dgm:prSet>
      <dgm:spPr/>
    </dgm:pt>
    <dgm:pt modelId="{D08A5A0D-A1C9-48F0-B5B9-BB1ECEFB074B}" type="pres">
      <dgm:prSet presAssocID="{249B9A82-6465-4939-9421-3E8795236A95}" presName="sibTrans" presStyleCnt="0"/>
      <dgm:spPr/>
    </dgm:pt>
    <dgm:pt modelId="{4C4F1F39-4CF3-4E50-9A19-16AFCE7F6BD7}" type="pres">
      <dgm:prSet presAssocID="{E9CB8BD1-E5AF-4198-94AF-4D4DFE79DA6E}" presName="node" presStyleLbl="node1" presStyleIdx="2" presStyleCnt="14">
        <dgm:presLayoutVars>
          <dgm:bulletEnabled val="1"/>
        </dgm:presLayoutVars>
      </dgm:prSet>
      <dgm:spPr/>
    </dgm:pt>
    <dgm:pt modelId="{EE33F5EC-B189-4856-85AA-C808DDA4D087}" type="pres">
      <dgm:prSet presAssocID="{02DF28AB-5782-4709-990E-A95951D70D76}" presName="sibTrans" presStyleCnt="0"/>
      <dgm:spPr/>
    </dgm:pt>
    <dgm:pt modelId="{CFB2FCEA-0935-48C3-BC2C-C7948DFAC859}" type="pres">
      <dgm:prSet presAssocID="{65BB33AA-6C93-4E80-AF73-7A17ADD6C030}" presName="node" presStyleLbl="node1" presStyleIdx="3" presStyleCnt="14">
        <dgm:presLayoutVars>
          <dgm:bulletEnabled val="1"/>
        </dgm:presLayoutVars>
      </dgm:prSet>
      <dgm:spPr/>
    </dgm:pt>
    <dgm:pt modelId="{9744FB88-9974-4B02-944D-EA5108C0E691}" type="pres">
      <dgm:prSet presAssocID="{405DA24B-0F28-4498-97B3-0CC244F1DEEE}" presName="sibTrans" presStyleCnt="0"/>
      <dgm:spPr/>
    </dgm:pt>
    <dgm:pt modelId="{50854508-71C5-45F3-80B6-656715081EC8}" type="pres">
      <dgm:prSet presAssocID="{0506EC63-003B-4E06-9172-A21F4D1E8BDF}" presName="node" presStyleLbl="node1" presStyleIdx="4" presStyleCnt="14">
        <dgm:presLayoutVars>
          <dgm:bulletEnabled val="1"/>
        </dgm:presLayoutVars>
      </dgm:prSet>
      <dgm:spPr/>
    </dgm:pt>
    <dgm:pt modelId="{B9BD570C-BBAB-4F63-9929-A3A96BA652CF}" type="pres">
      <dgm:prSet presAssocID="{121F1063-8EB7-4612-B610-6902AE7EA33B}" presName="sibTrans" presStyleCnt="0"/>
      <dgm:spPr/>
    </dgm:pt>
    <dgm:pt modelId="{81241E67-8D08-4C44-A7C5-E5A2EC90DD52}" type="pres">
      <dgm:prSet presAssocID="{5A2FED8D-9CF6-4E93-9E4C-98923BD531BB}" presName="node" presStyleLbl="node1" presStyleIdx="5" presStyleCnt="14">
        <dgm:presLayoutVars>
          <dgm:bulletEnabled val="1"/>
        </dgm:presLayoutVars>
      </dgm:prSet>
      <dgm:spPr/>
    </dgm:pt>
    <dgm:pt modelId="{E6F91017-A28E-4D08-BD77-C828B044CF24}" type="pres">
      <dgm:prSet presAssocID="{B8689A40-774F-40FE-AA41-2278E9107E66}" presName="sibTrans" presStyleCnt="0"/>
      <dgm:spPr/>
    </dgm:pt>
    <dgm:pt modelId="{CA296EDF-E9D2-4697-A48B-9509BE073F31}" type="pres">
      <dgm:prSet presAssocID="{C550ED58-DA5C-44EC-86C5-4D189D8ADE18}" presName="node" presStyleLbl="node1" presStyleIdx="6" presStyleCnt="14">
        <dgm:presLayoutVars>
          <dgm:bulletEnabled val="1"/>
        </dgm:presLayoutVars>
      </dgm:prSet>
      <dgm:spPr/>
    </dgm:pt>
    <dgm:pt modelId="{85E10DA0-77BE-42C7-88DA-D019272A57B9}" type="pres">
      <dgm:prSet presAssocID="{B6236DEF-CE03-482B-BDE2-A01E0150E923}" presName="sibTrans" presStyleCnt="0"/>
      <dgm:spPr/>
    </dgm:pt>
    <dgm:pt modelId="{09E65488-695F-4AD6-9B02-6557A3F8253E}" type="pres">
      <dgm:prSet presAssocID="{0152B00C-56EE-4E2C-B606-8B7F7EDB1C32}" presName="node" presStyleLbl="node1" presStyleIdx="7" presStyleCnt="14">
        <dgm:presLayoutVars>
          <dgm:bulletEnabled val="1"/>
        </dgm:presLayoutVars>
      </dgm:prSet>
      <dgm:spPr/>
    </dgm:pt>
    <dgm:pt modelId="{CAC2D599-0198-46C2-A558-CBEDBDF291EF}" type="pres">
      <dgm:prSet presAssocID="{6BE15130-F4F0-4539-A2B0-DE157E704FD2}" presName="sibTrans" presStyleCnt="0"/>
      <dgm:spPr/>
    </dgm:pt>
    <dgm:pt modelId="{630436AD-7FC2-43CB-A49F-52C88A83572C}" type="pres">
      <dgm:prSet presAssocID="{6C051920-63B5-4699-9826-592256CC6ABA}" presName="node" presStyleLbl="node1" presStyleIdx="8" presStyleCnt="14">
        <dgm:presLayoutVars>
          <dgm:bulletEnabled val="1"/>
        </dgm:presLayoutVars>
      </dgm:prSet>
      <dgm:spPr/>
    </dgm:pt>
    <dgm:pt modelId="{12199341-554A-4B0F-83A6-8851A3EAE5EB}" type="pres">
      <dgm:prSet presAssocID="{69C4B057-1137-4479-ACDF-C7C15EF315C7}" presName="sibTrans" presStyleCnt="0"/>
      <dgm:spPr/>
    </dgm:pt>
    <dgm:pt modelId="{0029D5A0-A312-42C7-AB1B-12F95CEA58CC}" type="pres">
      <dgm:prSet presAssocID="{21C7FC85-42D9-4A0D-918E-DD5B4E2FBF95}" presName="node" presStyleLbl="node1" presStyleIdx="9" presStyleCnt="14">
        <dgm:presLayoutVars>
          <dgm:bulletEnabled val="1"/>
        </dgm:presLayoutVars>
      </dgm:prSet>
      <dgm:spPr/>
    </dgm:pt>
    <dgm:pt modelId="{594CB1DC-4BC4-4B80-9C50-5F99287EE339}" type="pres">
      <dgm:prSet presAssocID="{40F2C8D2-66DC-4378-98A7-E795F3AB86FD}" presName="sibTrans" presStyleCnt="0"/>
      <dgm:spPr/>
    </dgm:pt>
    <dgm:pt modelId="{4BFD04C9-8CC2-4C1B-9BA1-F998D8AE6E19}" type="pres">
      <dgm:prSet presAssocID="{A543C32B-D6BD-4AE6-A2DB-DA69BBAA0D5F}" presName="node" presStyleLbl="node1" presStyleIdx="10" presStyleCnt="14">
        <dgm:presLayoutVars>
          <dgm:bulletEnabled val="1"/>
        </dgm:presLayoutVars>
      </dgm:prSet>
      <dgm:spPr/>
    </dgm:pt>
    <dgm:pt modelId="{25BC2BD7-3C95-4A31-B58D-BBCF749CC93D}" type="pres">
      <dgm:prSet presAssocID="{4A015A23-5DCF-4152-AE7C-F1FDE53DCEC6}" presName="sibTrans" presStyleCnt="0"/>
      <dgm:spPr/>
    </dgm:pt>
    <dgm:pt modelId="{4A60D1E6-2324-452A-A960-AE763F14B89B}" type="pres">
      <dgm:prSet presAssocID="{3DC4B519-F38C-4653-B84C-AF4848568D2E}" presName="node" presStyleLbl="node1" presStyleIdx="11" presStyleCnt="14">
        <dgm:presLayoutVars>
          <dgm:bulletEnabled val="1"/>
        </dgm:presLayoutVars>
      </dgm:prSet>
      <dgm:spPr/>
    </dgm:pt>
    <dgm:pt modelId="{E877FAA9-293B-4E1F-ADB0-67E035C647D0}" type="pres">
      <dgm:prSet presAssocID="{13A10B08-B493-42FD-B088-564E0FAB6FA2}" presName="sibTrans" presStyleCnt="0"/>
      <dgm:spPr/>
    </dgm:pt>
    <dgm:pt modelId="{5A10F597-ACDC-4DD9-BD36-FE2F4613A2A7}" type="pres">
      <dgm:prSet presAssocID="{AA1B0C25-837C-4690-A1AC-463A88C0AA77}" presName="node" presStyleLbl="node1" presStyleIdx="12" presStyleCnt="14">
        <dgm:presLayoutVars>
          <dgm:bulletEnabled val="1"/>
        </dgm:presLayoutVars>
      </dgm:prSet>
      <dgm:spPr/>
    </dgm:pt>
    <dgm:pt modelId="{73A46E95-4F60-4832-A2C1-FA49B9FB5499}" type="pres">
      <dgm:prSet presAssocID="{28A95FD8-55F6-4948-A04E-7E68D6CFD9DE}" presName="sibTrans" presStyleCnt="0"/>
      <dgm:spPr/>
    </dgm:pt>
    <dgm:pt modelId="{A3C7DFDA-8979-414E-83F7-87CBC76FFC27}" type="pres">
      <dgm:prSet presAssocID="{2DCC43D0-A7CA-4822-937B-D98A1E4D3667}" presName="node" presStyleLbl="node1" presStyleIdx="13" presStyleCnt="14">
        <dgm:presLayoutVars>
          <dgm:bulletEnabled val="1"/>
        </dgm:presLayoutVars>
      </dgm:prSet>
      <dgm:spPr/>
    </dgm:pt>
  </dgm:ptLst>
  <dgm:cxnLst>
    <dgm:cxn modelId="{17F4BC00-F055-4D39-84F4-9DE61A72F84B}" type="presOf" srcId="{0152B00C-56EE-4E2C-B606-8B7F7EDB1C32}" destId="{09E65488-695F-4AD6-9B02-6557A3F8253E}" srcOrd="0" destOrd="0" presId="urn:microsoft.com/office/officeart/2005/8/layout/default"/>
    <dgm:cxn modelId="{A5B9EC03-9800-4414-8996-5440CBA6968D}" type="presOf" srcId="{3DC4B519-F38C-4653-B84C-AF4848568D2E}" destId="{4A60D1E6-2324-452A-A960-AE763F14B89B}" srcOrd="0" destOrd="0" presId="urn:microsoft.com/office/officeart/2005/8/layout/default"/>
    <dgm:cxn modelId="{95D14914-4125-4C15-B6D6-EE73AE636A90}" srcId="{BE4E2F24-45C4-44C4-8D1C-CC1CDC89044B}" destId="{3DC4B519-F38C-4653-B84C-AF4848568D2E}" srcOrd="11" destOrd="0" parTransId="{4C40394E-23A0-4028-B0C8-165BCD38D949}" sibTransId="{13A10B08-B493-42FD-B088-564E0FAB6FA2}"/>
    <dgm:cxn modelId="{CBBE2C25-AC9E-4974-A7CC-6AC2A0203B25}" srcId="{BE4E2F24-45C4-44C4-8D1C-CC1CDC89044B}" destId="{AA1B0C25-837C-4690-A1AC-463A88C0AA77}" srcOrd="12" destOrd="0" parTransId="{C69DFFF4-B1F9-44E2-89F0-041CC8CE2796}" sibTransId="{28A95FD8-55F6-4948-A04E-7E68D6CFD9DE}"/>
    <dgm:cxn modelId="{391C595F-D381-46B5-840F-1261386FBE61}" type="presOf" srcId="{2DCC43D0-A7CA-4822-937B-D98A1E4D3667}" destId="{A3C7DFDA-8979-414E-83F7-87CBC76FFC27}" srcOrd="0" destOrd="0" presId="urn:microsoft.com/office/officeart/2005/8/layout/default"/>
    <dgm:cxn modelId="{1E2ACF42-9990-45E5-AC7D-DE0A187AFB59}" srcId="{BE4E2F24-45C4-44C4-8D1C-CC1CDC89044B}" destId="{C550ED58-DA5C-44EC-86C5-4D189D8ADE18}" srcOrd="6" destOrd="0" parTransId="{3D693433-C39F-4EC8-B734-A050393A1C45}" sibTransId="{B6236DEF-CE03-482B-BDE2-A01E0150E923}"/>
    <dgm:cxn modelId="{59E68463-06C0-4FA7-8284-39002A42DBCD}" type="presOf" srcId="{65BB33AA-6C93-4E80-AF73-7A17ADD6C030}" destId="{CFB2FCEA-0935-48C3-BC2C-C7948DFAC859}" srcOrd="0" destOrd="0" presId="urn:microsoft.com/office/officeart/2005/8/layout/default"/>
    <dgm:cxn modelId="{48F8DB45-199B-4358-9FFC-569B0414173F}" srcId="{BE4E2F24-45C4-44C4-8D1C-CC1CDC89044B}" destId="{5A2FED8D-9CF6-4E93-9E4C-98923BD531BB}" srcOrd="5" destOrd="0" parTransId="{15ADF233-510F-47F3-BDD4-333AB25D2E28}" sibTransId="{B8689A40-774F-40FE-AA41-2278E9107E66}"/>
    <dgm:cxn modelId="{E6743B47-5FED-415C-A428-F1055C8F6B3A}" srcId="{BE4E2F24-45C4-44C4-8D1C-CC1CDC89044B}" destId="{CB936CA4-D64B-4F94-B9AF-185CF4F7BD68}" srcOrd="0" destOrd="0" parTransId="{2FF2F002-FE28-4E67-B497-BA24A6B8ACD6}" sibTransId="{1F3A8F10-2FE5-4A6B-920C-4D8F589ECA06}"/>
    <dgm:cxn modelId="{E8EA2549-AFA8-4053-A011-7AFEB50B3B96}" srcId="{BE4E2F24-45C4-44C4-8D1C-CC1CDC89044B}" destId="{65BB33AA-6C93-4E80-AF73-7A17ADD6C030}" srcOrd="3" destOrd="0" parTransId="{D57861AD-2717-4DB3-BFCE-BAE020C96FCC}" sibTransId="{405DA24B-0F28-4498-97B3-0CC244F1DEEE}"/>
    <dgm:cxn modelId="{80FD3E4B-6D9E-40C4-94FC-8BEBF2EA4534}" srcId="{BE4E2F24-45C4-44C4-8D1C-CC1CDC89044B}" destId="{0152B00C-56EE-4E2C-B606-8B7F7EDB1C32}" srcOrd="7" destOrd="0" parTransId="{7945E6E2-0088-4C79-9880-5767E26AEE9D}" sibTransId="{6BE15130-F4F0-4539-A2B0-DE157E704FD2}"/>
    <dgm:cxn modelId="{E9DD7A75-7859-4BAC-B1E0-E76FD84B2F85}" type="presOf" srcId="{CEDC57F5-4F5C-441A-A481-32F8A0DB4691}" destId="{DB44E236-3EE0-40EA-9B45-6C5C78732B28}" srcOrd="0" destOrd="0" presId="urn:microsoft.com/office/officeart/2005/8/layout/default"/>
    <dgm:cxn modelId="{10B6FE76-7D67-4FC7-8399-717895B49BC3}" srcId="{BE4E2F24-45C4-44C4-8D1C-CC1CDC89044B}" destId="{2DCC43D0-A7CA-4822-937B-D98A1E4D3667}" srcOrd="13" destOrd="0" parTransId="{D465D82E-44A9-4029-A19F-1F88B5572362}" sibTransId="{1CCA22E1-F20C-4C0F-84EB-015CF536F6ED}"/>
    <dgm:cxn modelId="{846BD358-E25F-4E17-9665-4600F590C1CD}" type="presOf" srcId="{0506EC63-003B-4E06-9172-A21F4D1E8BDF}" destId="{50854508-71C5-45F3-80B6-656715081EC8}" srcOrd="0" destOrd="0" presId="urn:microsoft.com/office/officeart/2005/8/layout/default"/>
    <dgm:cxn modelId="{9D6F0E7B-E5E1-4A1B-B778-71A18CF35296}" srcId="{BE4E2F24-45C4-44C4-8D1C-CC1CDC89044B}" destId="{21C7FC85-42D9-4A0D-918E-DD5B4E2FBF95}" srcOrd="9" destOrd="0" parTransId="{94F662F7-79EF-4F25-BD98-8902704AB8C4}" sibTransId="{40F2C8D2-66DC-4378-98A7-E795F3AB86FD}"/>
    <dgm:cxn modelId="{AEEA5283-EB64-4A75-B76F-C965C12D4641}" type="presOf" srcId="{C550ED58-DA5C-44EC-86C5-4D189D8ADE18}" destId="{CA296EDF-E9D2-4697-A48B-9509BE073F31}" srcOrd="0" destOrd="0" presId="urn:microsoft.com/office/officeart/2005/8/layout/default"/>
    <dgm:cxn modelId="{605CBF84-CF49-4B19-A467-C83EEC9CA0BA}" type="presOf" srcId="{E9CB8BD1-E5AF-4198-94AF-4D4DFE79DA6E}" destId="{4C4F1F39-4CF3-4E50-9A19-16AFCE7F6BD7}" srcOrd="0" destOrd="0" presId="urn:microsoft.com/office/officeart/2005/8/layout/default"/>
    <dgm:cxn modelId="{15C40688-2EB2-4365-8CDA-660F0A2C9143}" type="presOf" srcId="{AA1B0C25-837C-4690-A1AC-463A88C0AA77}" destId="{5A10F597-ACDC-4DD9-BD36-FE2F4613A2A7}" srcOrd="0" destOrd="0" presId="urn:microsoft.com/office/officeart/2005/8/layout/default"/>
    <dgm:cxn modelId="{67032092-9661-4338-8CDF-15D9DFA15D33}" type="presOf" srcId="{5A2FED8D-9CF6-4E93-9E4C-98923BD531BB}" destId="{81241E67-8D08-4C44-A7C5-E5A2EC90DD52}" srcOrd="0" destOrd="0" presId="urn:microsoft.com/office/officeart/2005/8/layout/default"/>
    <dgm:cxn modelId="{09D7D893-4B0D-4794-9164-E45F3464FCD9}" type="presOf" srcId="{A543C32B-D6BD-4AE6-A2DB-DA69BBAA0D5F}" destId="{4BFD04C9-8CC2-4C1B-9BA1-F998D8AE6E19}" srcOrd="0" destOrd="0" presId="urn:microsoft.com/office/officeart/2005/8/layout/default"/>
    <dgm:cxn modelId="{E1E2EC9B-0291-4CAC-AFBA-9354E35DCCEB}" srcId="{BE4E2F24-45C4-44C4-8D1C-CC1CDC89044B}" destId="{CEDC57F5-4F5C-441A-A481-32F8A0DB4691}" srcOrd="1" destOrd="0" parTransId="{C61E55FF-B0F5-48D9-A440-3980A53631FD}" sibTransId="{249B9A82-6465-4939-9421-3E8795236A95}"/>
    <dgm:cxn modelId="{A6BE369C-310E-43B2-98CD-F1DF554A8233}" srcId="{BE4E2F24-45C4-44C4-8D1C-CC1CDC89044B}" destId="{E9CB8BD1-E5AF-4198-94AF-4D4DFE79DA6E}" srcOrd="2" destOrd="0" parTransId="{C02089A7-294A-46F1-91CA-015DC347621B}" sibTransId="{02DF28AB-5782-4709-990E-A95951D70D76}"/>
    <dgm:cxn modelId="{B2A8D9A4-393E-448A-918E-548B90144D72}" srcId="{BE4E2F24-45C4-44C4-8D1C-CC1CDC89044B}" destId="{6C051920-63B5-4699-9826-592256CC6ABA}" srcOrd="8" destOrd="0" parTransId="{CBCA31F1-8C32-4922-97AA-12CB7355B980}" sibTransId="{69C4B057-1137-4479-ACDF-C7C15EF315C7}"/>
    <dgm:cxn modelId="{BD2504B9-2E11-41C4-BF35-CA54EDD88219}" srcId="{BE4E2F24-45C4-44C4-8D1C-CC1CDC89044B}" destId="{A543C32B-D6BD-4AE6-A2DB-DA69BBAA0D5F}" srcOrd="10" destOrd="0" parTransId="{D51422E1-77C5-4231-9593-A22C871F8D7C}" sibTransId="{4A015A23-5DCF-4152-AE7C-F1FDE53DCEC6}"/>
    <dgm:cxn modelId="{3B6E2BC2-C2E1-45CD-ADAD-5741FCD3600B}" type="presOf" srcId="{6C051920-63B5-4699-9826-592256CC6ABA}" destId="{630436AD-7FC2-43CB-A49F-52C88A83572C}" srcOrd="0" destOrd="0" presId="urn:microsoft.com/office/officeart/2005/8/layout/default"/>
    <dgm:cxn modelId="{08E40DCD-DDFC-43F4-B98B-DD244DF5483F}" type="presOf" srcId="{21C7FC85-42D9-4A0D-918E-DD5B4E2FBF95}" destId="{0029D5A0-A312-42C7-AB1B-12F95CEA58CC}" srcOrd="0" destOrd="0" presId="urn:microsoft.com/office/officeart/2005/8/layout/default"/>
    <dgm:cxn modelId="{39F0B0DF-8FDE-4103-B055-E8BB2B59ACCC}" type="presOf" srcId="{BE4E2F24-45C4-44C4-8D1C-CC1CDC89044B}" destId="{DA833865-28E0-447B-91B3-8D063C8BEE27}" srcOrd="0" destOrd="0" presId="urn:microsoft.com/office/officeart/2005/8/layout/default"/>
    <dgm:cxn modelId="{1AC196E2-ACD1-489C-A4D1-607DC36459DC}" type="presOf" srcId="{CB936CA4-D64B-4F94-B9AF-185CF4F7BD68}" destId="{1EDF2A5C-CDE0-41EB-B317-016BE652CEE7}" srcOrd="0" destOrd="0" presId="urn:microsoft.com/office/officeart/2005/8/layout/default"/>
    <dgm:cxn modelId="{B82F38E7-46C6-47B9-8990-A31A6E230890}" srcId="{BE4E2F24-45C4-44C4-8D1C-CC1CDC89044B}" destId="{0506EC63-003B-4E06-9172-A21F4D1E8BDF}" srcOrd="4" destOrd="0" parTransId="{5CD2F8BC-9BFF-4B2D-91CC-BA489FD09CA6}" sibTransId="{121F1063-8EB7-4612-B610-6902AE7EA33B}"/>
    <dgm:cxn modelId="{5913CB3D-AE5C-46C4-AD31-117D38CDCB95}" type="presParOf" srcId="{DA833865-28E0-447B-91B3-8D063C8BEE27}" destId="{1EDF2A5C-CDE0-41EB-B317-016BE652CEE7}" srcOrd="0" destOrd="0" presId="urn:microsoft.com/office/officeart/2005/8/layout/default"/>
    <dgm:cxn modelId="{57468870-F2A0-41B7-B56B-66A45295C6B9}" type="presParOf" srcId="{DA833865-28E0-447B-91B3-8D063C8BEE27}" destId="{28554CB6-EBD7-4A27-800A-62EE0A3981C9}" srcOrd="1" destOrd="0" presId="urn:microsoft.com/office/officeart/2005/8/layout/default"/>
    <dgm:cxn modelId="{7C93CE38-3680-42D7-AD8F-95628B9F7951}" type="presParOf" srcId="{DA833865-28E0-447B-91B3-8D063C8BEE27}" destId="{DB44E236-3EE0-40EA-9B45-6C5C78732B28}" srcOrd="2" destOrd="0" presId="urn:microsoft.com/office/officeart/2005/8/layout/default"/>
    <dgm:cxn modelId="{B3777095-93EF-4C32-897B-15F4F7235E39}" type="presParOf" srcId="{DA833865-28E0-447B-91B3-8D063C8BEE27}" destId="{D08A5A0D-A1C9-48F0-B5B9-BB1ECEFB074B}" srcOrd="3" destOrd="0" presId="urn:microsoft.com/office/officeart/2005/8/layout/default"/>
    <dgm:cxn modelId="{23AB7784-D048-4B27-A221-DEDCB18E0840}" type="presParOf" srcId="{DA833865-28E0-447B-91B3-8D063C8BEE27}" destId="{4C4F1F39-4CF3-4E50-9A19-16AFCE7F6BD7}" srcOrd="4" destOrd="0" presId="urn:microsoft.com/office/officeart/2005/8/layout/default"/>
    <dgm:cxn modelId="{D1D29D57-8104-4AE3-92F7-4D6FBD215A93}" type="presParOf" srcId="{DA833865-28E0-447B-91B3-8D063C8BEE27}" destId="{EE33F5EC-B189-4856-85AA-C808DDA4D087}" srcOrd="5" destOrd="0" presId="urn:microsoft.com/office/officeart/2005/8/layout/default"/>
    <dgm:cxn modelId="{C83A01B2-9B84-4397-A06B-CD085DC1159E}" type="presParOf" srcId="{DA833865-28E0-447B-91B3-8D063C8BEE27}" destId="{CFB2FCEA-0935-48C3-BC2C-C7948DFAC859}" srcOrd="6" destOrd="0" presId="urn:microsoft.com/office/officeart/2005/8/layout/default"/>
    <dgm:cxn modelId="{CAA9D9EB-5A29-415D-A5AA-20D49AB5D221}" type="presParOf" srcId="{DA833865-28E0-447B-91B3-8D063C8BEE27}" destId="{9744FB88-9974-4B02-944D-EA5108C0E691}" srcOrd="7" destOrd="0" presId="urn:microsoft.com/office/officeart/2005/8/layout/default"/>
    <dgm:cxn modelId="{27F59409-297E-4DEF-AE18-1298FD82BFF8}" type="presParOf" srcId="{DA833865-28E0-447B-91B3-8D063C8BEE27}" destId="{50854508-71C5-45F3-80B6-656715081EC8}" srcOrd="8" destOrd="0" presId="urn:microsoft.com/office/officeart/2005/8/layout/default"/>
    <dgm:cxn modelId="{8B163CCF-3879-4321-A9BD-A8BEE307AFF7}" type="presParOf" srcId="{DA833865-28E0-447B-91B3-8D063C8BEE27}" destId="{B9BD570C-BBAB-4F63-9929-A3A96BA652CF}" srcOrd="9" destOrd="0" presId="urn:microsoft.com/office/officeart/2005/8/layout/default"/>
    <dgm:cxn modelId="{540ADD92-DB5A-4AC2-941F-EA7976382A5F}" type="presParOf" srcId="{DA833865-28E0-447B-91B3-8D063C8BEE27}" destId="{81241E67-8D08-4C44-A7C5-E5A2EC90DD52}" srcOrd="10" destOrd="0" presId="urn:microsoft.com/office/officeart/2005/8/layout/default"/>
    <dgm:cxn modelId="{3C4C5C21-C0C0-4DEB-9E0F-A89385EBF498}" type="presParOf" srcId="{DA833865-28E0-447B-91B3-8D063C8BEE27}" destId="{E6F91017-A28E-4D08-BD77-C828B044CF24}" srcOrd="11" destOrd="0" presId="urn:microsoft.com/office/officeart/2005/8/layout/default"/>
    <dgm:cxn modelId="{C19B46B2-C487-4F41-9932-AE66BAD35341}" type="presParOf" srcId="{DA833865-28E0-447B-91B3-8D063C8BEE27}" destId="{CA296EDF-E9D2-4697-A48B-9509BE073F31}" srcOrd="12" destOrd="0" presId="urn:microsoft.com/office/officeart/2005/8/layout/default"/>
    <dgm:cxn modelId="{DBF3A52C-4D40-48B2-B589-26B9842ED4C0}" type="presParOf" srcId="{DA833865-28E0-447B-91B3-8D063C8BEE27}" destId="{85E10DA0-77BE-42C7-88DA-D019272A57B9}" srcOrd="13" destOrd="0" presId="urn:microsoft.com/office/officeart/2005/8/layout/default"/>
    <dgm:cxn modelId="{D9BAFD06-4BEB-4AD6-B1A7-85B3291082C0}" type="presParOf" srcId="{DA833865-28E0-447B-91B3-8D063C8BEE27}" destId="{09E65488-695F-4AD6-9B02-6557A3F8253E}" srcOrd="14" destOrd="0" presId="urn:microsoft.com/office/officeart/2005/8/layout/default"/>
    <dgm:cxn modelId="{26374D3E-DE1A-40AA-A2EB-ABCDFF2BA33E}" type="presParOf" srcId="{DA833865-28E0-447B-91B3-8D063C8BEE27}" destId="{CAC2D599-0198-46C2-A558-CBEDBDF291EF}" srcOrd="15" destOrd="0" presId="urn:microsoft.com/office/officeart/2005/8/layout/default"/>
    <dgm:cxn modelId="{143E732B-B112-412B-96FA-D80F56CAFB08}" type="presParOf" srcId="{DA833865-28E0-447B-91B3-8D063C8BEE27}" destId="{630436AD-7FC2-43CB-A49F-52C88A83572C}" srcOrd="16" destOrd="0" presId="urn:microsoft.com/office/officeart/2005/8/layout/default"/>
    <dgm:cxn modelId="{68DF64A2-9E37-45AE-A03C-A6B282707346}" type="presParOf" srcId="{DA833865-28E0-447B-91B3-8D063C8BEE27}" destId="{12199341-554A-4B0F-83A6-8851A3EAE5EB}" srcOrd="17" destOrd="0" presId="urn:microsoft.com/office/officeart/2005/8/layout/default"/>
    <dgm:cxn modelId="{52ABF05A-6F11-407D-A058-6A56E30461CE}" type="presParOf" srcId="{DA833865-28E0-447B-91B3-8D063C8BEE27}" destId="{0029D5A0-A312-42C7-AB1B-12F95CEA58CC}" srcOrd="18" destOrd="0" presId="urn:microsoft.com/office/officeart/2005/8/layout/default"/>
    <dgm:cxn modelId="{31B69DEE-8FD2-4A8F-B33B-C0EE6ECB9439}" type="presParOf" srcId="{DA833865-28E0-447B-91B3-8D063C8BEE27}" destId="{594CB1DC-4BC4-4B80-9C50-5F99287EE339}" srcOrd="19" destOrd="0" presId="urn:microsoft.com/office/officeart/2005/8/layout/default"/>
    <dgm:cxn modelId="{448FD0E1-5F46-45ED-AAE9-F194B28E65CB}" type="presParOf" srcId="{DA833865-28E0-447B-91B3-8D063C8BEE27}" destId="{4BFD04C9-8CC2-4C1B-9BA1-F998D8AE6E19}" srcOrd="20" destOrd="0" presId="urn:microsoft.com/office/officeart/2005/8/layout/default"/>
    <dgm:cxn modelId="{6881956A-821B-480A-872C-0359076AEA94}" type="presParOf" srcId="{DA833865-28E0-447B-91B3-8D063C8BEE27}" destId="{25BC2BD7-3C95-4A31-B58D-BBCF749CC93D}" srcOrd="21" destOrd="0" presId="urn:microsoft.com/office/officeart/2005/8/layout/default"/>
    <dgm:cxn modelId="{53FC8C30-1EE0-43CC-8956-EE813954598D}" type="presParOf" srcId="{DA833865-28E0-447B-91B3-8D063C8BEE27}" destId="{4A60D1E6-2324-452A-A960-AE763F14B89B}" srcOrd="22" destOrd="0" presId="urn:microsoft.com/office/officeart/2005/8/layout/default"/>
    <dgm:cxn modelId="{E7161AC8-CCFA-4558-9B4C-0487D028FAA5}" type="presParOf" srcId="{DA833865-28E0-447B-91B3-8D063C8BEE27}" destId="{E877FAA9-293B-4E1F-ADB0-67E035C647D0}" srcOrd="23" destOrd="0" presId="urn:microsoft.com/office/officeart/2005/8/layout/default"/>
    <dgm:cxn modelId="{D5F9770A-C6BE-43BA-B4F3-7FBBF58047B1}" type="presParOf" srcId="{DA833865-28E0-447B-91B3-8D063C8BEE27}" destId="{5A10F597-ACDC-4DD9-BD36-FE2F4613A2A7}" srcOrd="24" destOrd="0" presId="urn:microsoft.com/office/officeart/2005/8/layout/default"/>
    <dgm:cxn modelId="{FEF15C43-F75B-4C79-932A-88A1488369E9}" type="presParOf" srcId="{DA833865-28E0-447B-91B3-8D063C8BEE27}" destId="{73A46E95-4F60-4832-A2C1-FA49B9FB5499}" srcOrd="25" destOrd="0" presId="urn:microsoft.com/office/officeart/2005/8/layout/default"/>
    <dgm:cxn modelId="{C161D8E5-9F5A-4802-8F5C-DC8D51C68A75}" type="presParOf" srcId="{DA833865-28E0-447B-91B3-8D063C8BEE27}" destId="{A3C7DFDA-8979-414E-83F7-87CBC76FFC27}" srcOrd="2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CE2A465-5C42-41C5-9725-0ED4748D089C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39C701A-B111-40B3-90B8-D0BDA3BE0415}">
      <dgm:prSet custT="1"/>
      <dgm:spPr/>
      <dgm:t>
        <a:bodyPr/>
        <a:lstStyle/>
        <a:p>
          <a:r>
            <a:rPr lang="en-US" sz="1600"/>
            <a:t>ASSESS AND STABILIZE</a:t>
          </a:r>
        </a:p>
      </dgm:t>
    </dgm:pt>
    <dgm:pt modelId="{139A8269-04B3-49F4-9714-C55026342C0C}" type="parTrans" cxnId="{19EECAB4-80AC-42CF-BCB6-BAD30F58B968}">
      <dgm:prSet/>
      <dgm:spPr/>
      <dgm:t>
        <a:bodyPr/>
        <a:lstStyle/>
        <a:p>
          <a:endParaRPr lang="en-US"/>
        </a:p>
      </dgm:t>
    </dgm:pt>
    <dgm:pt modelId="{C1618FC2-10DA-4A47-BC39-191AB2C78CD3}" type="sibTrans" cxnId="{19EECAB4-80AC-42CF-BCB6-BAD30F58B968}">
      <dgm:prSet/>
      <dgm:spPr/>
      <dgm:t>
        <a:bodyPr/>
        <a:lstStyle/>
        <a:p>
          <a:endParaRPr lang="en-US"/>
        </a:p>
      </dgm:t>
    </dgm:pt>
    <dgm:pt modelId="{2ABBB9AD-4D44-4CFC-99AD-1A8E6331A213}">
      <dgm:prSet/>
      <dgm:spPr/>
      <dgm:t>
        <a:bodyPr/>
        <a:lstStyle/>
        <a:p>
          <a:pPr>
            <a:buNone/>
          </a:pPr>
          <a:r>
            <a:rPr lang="en-US" b="1" dirty="0"/>
            <a:t>Airway </a:t>
          </a:r>
        </a:p>
      </dgm:t>
    </dgm:pt>
    <dgm:pt modelId="{28D6F308-0D91-4F43-9721-CF2AB415F5FA}" type="parTrans" cxnId="{2A6472CA-4EE7-4437-8C65-9B176F6B398D}">
      <dgm:prSet/>
      <dgm:spPr/>
      <dgm:t>
        <a:bodyPr/>
        <a:lstStyle/>
        <a:p>
          <a:endParaRPr lang="en-US"/>
        </a:p>
      </dgm:t>
    </dgm:pt>
    <dgm:pt modelId="{E87A4CCC-34BE-442F-8C5F-D79DD912FBEE}" type="sibTrans" cxnId="{2A6472CA-4EE7-4437-8C65-9B176F6B398D}">
      <dgm:prSet/>
      <dgm:spPr/>
      <dgm:t>
        <a:bodyPr/>
        <a:lstStyle/>
        <a:p>
          <a:endParaRPr lang="en-US"/>
        </a:p>
      </dgm:t>
    </dgm:pt>
    <dgm:pt modelId="{26C8A8FB-6B0F-494D-8EEE-2C7711407152}">
      <dgm:prSet/>
      <dgm:spPr/>
      <dgm:t>
        <a:bodyPr/>
        <a:lstStyle/>
        <a:p>
          <a:r>
            <a:rPr lang="en-US" dirty="0"/>
            <a:t>Patent and protected</a:t>
          </a:r>
        </a:p>
      </dgm:t>
    </dgm:pt>
    <dgm:pt modelId="{3FDD7CBA-450B-48AB-A466-3586AC11AB15}" type="parTrans" cxnId="{9ECD4E2C-896B-46E3-B86F-73F69359811C}">
      <dgm:prSet/>
      <dgm:spPr/>
      <dgm:t>
        <a:bodyPr/>
        <a:lstStyle/>
        <a:p>
          <a:endParaRPr lang="en-US"/>
        </a:p>
      </dgm:t>
    </dgm:pt>
    <dgm:pt modelId="{8E6DD51A-68B5-47CE-822D-D8C5F534D53D}" type="sibTrans" cxnId="{9ECD4E2C-896B-46E3-B86F-73F69359811C}">
      <dgm:prSet/>
      <dgm:spPr/>
      <dgm:t>
        <a:bodyPr/>
        <a:lstStyle/>
        <a:p>
          <a:endParaRPr lang="en-US"/>
        </a:p>
      </dgm:t>
    </dgm:pt>
    <dgm:pt modelId="{ABE58DDF-A146-413D-8C4C-F34BB849FAE0}">
      <dgm:prSet/>
      <dgm:spPr/>
      <dgm:t>
        <a:bodyPr/>
        <a:lstStyle/>
        <a:p>
          <a:r>
            <a:rPr lang="en-US" dirty="0"/>
            <a:t>GCS &lt;9/15 requires definitive airway</a:t>
          </a:r>
        </a:p>
      </dgm:t>
    </dgm:pt>
    <dgm:pt modelId="{639F4EA8-5B3B-4E58-8F94-31D2D02C718D}" type="parTrans" cxnId="{6C0AB223-4AF7-4265-A043-B03BCA960EF1}">
      <dgm:prSet/>
      <dgm:spPr/>
      <dgm:t>
        <a:bodyPr/>
        <a:lstStyle/>
        <a:p>
          <a:endParaRPr lang="en-US"/>
        </a:p>
      </dgm:t>
    </dgm:pt>
    <dgm:pt modelId="{4393B3DC-3F4E-451F-BC35-8C9BAA0D6262}" type="sibTrans" cxnId="{6C0AB223-4AF7-4265-A043-B03BCA960EF1}">
      <dgm:prSet/>
      <dgm:spPr/>
      <dgm:t>
        <a:bodyPr/>
        <a:lstStyle/>
        <a:p>
          <a:endParaRPr lang="en-US"/>
        </a:p>
      </dgm:t>
    </dgm:pt>
    <dgm:pt modelId="{84B85019-296F-407C-8722-EC7E98159C7E}">
      <dgm:prSet/>
      <dgm:spPr/>
      <dgm:t>
        <a:bodyPr/>
        <a:lstStyle/>
        <a:p>
          <a:r>
            <a:rPr lang="en-US"/>
            <a:t>Blocks and harness, not just collar!</a:t>
          </a:r>
        </a:p>
      </dgm:t>
    </dgm:pt>
    <dgm:pt modelId="{14C23B4E-0F60-4D9D-90B3-DF878AC9A25B}" type="parTrans" cxnId="{31D95CF3-6AA6-416B-B799-8E0DEB19D7FE}">
      <dgm:prSet/>
      <dgm:spPr/>
      <dgm:t>
        <a:bodyPr/>
        <a:lstStyle/>
        <a:p>
          <a:endParaRPr lang="en-US"/>
        </a:p>
      </dgm:t>
    </dgm:pt>
    <dgm:pt modelId="{BA8329E7-95FC-470E-9D59-C33F89C3BF86}" type="sibTrans" cxnId="{31D95CF3-6AA6-416B-B799-8E0DEB19D7FE}">
      <dgm:prSet/>
      <dgm:spPr/>
      <dgm:t>
        <a:bodyPr/>
        <a:lstStyle/>
        <a:p>
          <a:endParaRPr lang="en-US"/>
        </a:p>
      </dgm:t>
    </dgm:pt>
    <dgm:pt modelId="{6639AD0A-9364-4C48-BC3C-43C047AE923A}">
      <dgm:prSet/>
      <dgm:spPr/>
      <dgm:t>
        <a:bodyPr/>
        <a:lstStyle/>
        <a:p>
          <a:r>
            <a:rPr lang="en-US" dirty="0"/>
            <a:t>Aim is oxygenation</a:t>
          </a:r>
        </a:p>
      </dgm:t>
    </dgm:pt>
    <dgm:pt modelId="{0C8CBE48-9626-477E-A79D-05A89FBA9D9D}" type="parTrans" cxnId="{3B4F70D6-C53D-449C-8739-E5D9033DBDB4}">
      <dgm:prSet/>
      <dgm:spPr/>
      <dgm:t>
        <a:bodyPr/>
        <a:lstStyle/>
        <a:p>
          <a:endParaRPr lang="en-US"/>
        </a:p>
      </dgm:t>
    </dgm:pt>
    <dgm:pt modelId="{EBB9F4E4-B76A-47E5-8F61-B77F310C20ED}" type="sibTrans" cxnId="{3B4F70D6-C53D-449C-8739-E5D9033DBDB4}">
      <dgm:prSet/>
      <dgm:spPr/>
      <dgm:t>
        <a:bodyPr/>
        <a:lstStyle/>
        <a:p>
          <a:endParaRPr lang="en-US"/>
        </a:p>
      </dgm:t>
    </dgm:pt>
    <dgm:pt modelId="{4828D00F-2832-4352-9312-ED02FBB89DCB}">
      <dgm:prSet/>
      <dgm:spPr/>
      <dgm:t>
        <a:bodyPr/>
        <a:lstStyle/>
        <a:p>
          <a:pPr>
            <a:buNone/>
          </a:pPr>
          <a:r>
            <a:rPr lang="en-US" b="1" i="0" dirty="0"/>
            <a:t>Protect the C‐spine</a:t>
          </a:r>
          <a:endParaRPr lang="en-US" dirty="0"/>
        </a:p>
      </dgm:t>
    </dgm:pt>
    <dgm:pt modelId="{459AE49F-8956-44FE-81D5-B6725281A9A5}" type="parTrans" cxnId="{191211C1-4753-4C37-A5BE-4CCCA1B1F028}">
      <dgm:prSet/>
      <dgm:spPr/>
      <dgm:t>
        <a:bodyPr/>
        <a:lstStyle/>
        <a:p>
          <a:endParaRPr lang="en-US"/>
        </a:p>
      </dgm:t>
    </dgm:pt>
    <dgm:pt modelId="{D62C7244-9EBA-4F5D-9976-6D37B958E096}" type="sibTrans" cxnId="{191211C1-4753-4C37-A5BE-4CCCA1B1F028}">
      <dgm:prSet/>
      <dgm:spPr/>
      <dgm:t>
        <a:bodyPr/>
        <a:lstStyle/>
        <a:p>
          <a:endParaRPr lang="en-US"/>
        </a:p>
      </dgm:t>
    </dgm:pt>
    <dgm:pt modelId="{8D9828EB-B5DD-4D1A-A0AD-F58E7F59302F}">
      <dgm:prSet/>
      <dgm:spPr/>
      <dgm:t>
        <a:bodyPr/>
        <a:lstStyle/>
        <a:p>
          <a:r>
            <a:rPr lang="en-US" dirty="0"/>
            <a:t>Pad the bed – no spine‐boards</a:t>
          </a:r>
        </a:p>
      </dgm:t>
    </dgm:pt>
    <dgm:pt modelId="{6008B3B6-6454-431B-B450-2D00DEC19A76}" type="parTrans" cxnId="{F0E25B1B-B995-4EA3-96EE-9FA7EEEC6FB6}">
      <dgm:prSet/>
      <dgm:spPr/>
      <dgm:t>
        <a:bodyPr/>
        <a:lstStyle/>
        <a:p>
          <a:endParaRPr lang="en-US"/>
        </a:p>
      </dgm:t>
    </dgm:pt>
    <dgm:pt modelId="{AE513A0E-A852-4D6A-B6D0-16F51557651D}" type="sibTrans" cxnId="{F0E25B1B-B995-4EA3-96EE-9FA7EEEC6FB6}">
      <dgm:prSet/>
      <dgm:spPr/>
      <dgm:t>
        <a:bodyPr/>
        <a:lstStyle/>
        <a:p>
          <a:endParaRPr lang="en-US"/>
        </a:p>
      </dgm:t>
    </dgm:pt>
    <dgm:pt modelId="{984320A4-59A2-4005-9226-D9F3C4CB934C}">
      <dgm:prSet/>
      <dgm:spPr/>
      <dgm:t>
        <a:bodyPr/>
        <a:lstStyle/>
        <a:p>
          <a:pPr>
            <a:buNone/>
          </a:pPr>
          <a:r>
            <a:rPr lang="en-US" b="1"/>
            <a:t>Circulation</a:t>
          </a:r>
        </a:p>
      </dgm:t>
    </dgm:pt>
    <dgm:pt modelId="{D7074AFB-7081-4220-AB0D-9D11973BEC2F}" type="parTrans" cxnId="{D3F94B15-391D-41D0-B681-D93FE9E26593}">
      <dgm:prSet/>
      <dgm:spPr/>
      <dgm:t>
        <a:bodyPr/>
        <a:lstStyle/>
        <a:p>
          <a:endParaRPr lang="en-US"/>
        </a:p>
      </dgm:t>
    </dgm:pt>
    <dgm:pt modelId="{B48B03D1-679C-41B1-85B0-A1536A946CF3}" type="sibTrans" cxnId="{D3F94B15-391D-41D0-B681-D93FE9E26593}">
      <dgm:prSet/>
      <dgm:spPr/>
      <dgm:t>
        <a:bodyPr/>
        <a:lstStyle/>
        <a:p>
          <a:endParaRPr lang="en-US"/>
        </a:p>
      </dgm:t>
    </dgm:pt>
    <dgm:pt modelId="{8FD697E2-1D32-4D3C-922F-6A1716D917B3}">
      <dgm:prSet/>
      <dgm:spPr/>
      <dgm:t>
        <a:bodyPr/>
        <a:lstStyle/>
        <a:p>
          <a:r>
            <a:rPr lang="en-US"/>
            <a:t>Avoid hypotension</a:t>
          </a:r>
        </a:p>
      </dgm:t>
    </dgm:pt>
    <dgm:pt modelId="{1C8F5510-00E0-4F50-99B4-C7A48EBACBED}" type="parTrans" cxnId="{17332085-EE68-428B-A583-120891EAAC5F}">
      <dgm:prSet/>
      <dgm:spPr/>
      <dgm:t>
        <a:bodyPr/>
        <a:lstStyle/>
        <a:p>
          <a:endParaRPr lang="en-US"/>
        </a:p>
      </dgm:t>
    </dgm:pt>
    <dgm:pt modelId="{867B7086-B7E8-4B21-8AE8-F8FB160508FB}" type="sibTrans" cxnId="{17332085-EE68-428B-A583-120891EAAC5F}">
      <dgm:prSet/>
      <dgm:spPr/>
      <dgm:t>
        <a:bodyPr/>
        <a:lstStyle/>
        <a:p>
          <a:endParaRPr lang="en-US"/>
        </a:p>
      </dgm:t>
    </dgm:pt>
    <dgm:pt modelId="{1EFB0E78-6CE2-4605-A7F7-6831D7450846}">
      <dgm:prSet/>
      <dgm:spPr/>
      <dgm:t>
        <a:bodyPr/>
        <a:lstStyle/>
        <a:p>
          <a:r>
            <a:rPr lang="en-US"/>
            <a:t>Aim: SBP &gt;90mmHg or MAP&gt;70mmHg</a:t>
          </a:r>
        </a:p>
      </dgm:t>
    </dgm:pt>
    <dgm:pt modelId="{5051DA54-9602-4EEC-ACAB-BD6C39EAA593}" type="parTrans" cxnId="{BDEEFF98-55B9-4A90-97A5-B00314053020}">
      <dgm:prSet/>
      <dgm:spPr/>
      <dgm:t>
        <a:bodyPr/>
        <a:lstStyle/>
        <a:p>
          <a:endParaRPr lang="en-US"/>
        </a:p>
      </dgm:t>
    </dgm:pt>
    <dgm:pt modelId="{27691F09-80EF-44CD-8C11-92AB24D87883}" type="sibTrans" cxnId="{BDEEFF98-55B9-4A90-97A5-B00314053020}">
      <dgm:prSet/>
      <dgm:spPr/>
      <dgm:t>
        <a:bodyPr/>
        <a:lstStyle/>
        <a:p>
          <a:endParaRPr lang="en-US"/>
        </a:p>
      </dgm:t>
    </dgm:pt>
    <dgm:pt modelId="{B8BEFC82-A811-4BAD-BEB9-95FC1879994A}">
      <dgm:prSet/>
      <dgm:spPr/>
      <dgm:t>
        <a:bodyPr/>
        <a:lstStyle/>
        <a:p>
          <a:r>
            <a:rPr lang="en-US"/>
            <a:t>Establish IV Access</a:t>
          </a:r>
        </a:p>
      </dgm:t>
    </dgm:pt>
    <dgm:pt modelId="{8395548D-24A8-42CF-89BC-5B2B06BF65A7}" type="sibTrans" cxnId="{A5C47D22-D315-4E10-88C0-053AC719AC32}">
      <dgm:prSet/>
      <dgm:spPr/>
      <dgm:t>
        <a:bodyPr/>
        <a:lstStyle/>
        <a:p>
          <a:endParaRPr lang="en-US"/>
        </a:p>
      </dgm:t>
    </dgm:pt>
    <dgm:pt modelId="{A3EF7B22-1C1F-4904-AA42-C6B4067F0C3D}" type="parTrans" cxnId="{A5C47D22-D315-4E10-88C0-053AC719AC32}">
      <dgm:prSet/>
      <dgm:spPr/>
      <dgm:t>
        <a:bodyPr/>
        <a:lstStyle/>
        <a:p>
          <a:endParaRPr lang="en-US"/>
        </a:p>
      </dgm:t>
    </dgm:pt>
    <dgm:pt modelId="{85645A6A-BD5C-4E7E-BF8E-5073144670CA}">
      <dgm:prSet/>
      <dgm:spPr/>
      <dgm:t>
        <a:bodyPr/>
        <a:lstStyle/>
        <a:p>
          <a:r>
            <a:rPr lang="en-US"/>
            <a:t>Stop the bleeding</a:t>
          </a:r>
        </a:p>
      </dgm:t>
    </dgm:pt>
    <dgm:pt modelId="{31DF61BF-840B-4FAA-9F30-4E51AE5861C1}" type="parTrans" cxnId="{FDBDB80F-3DCE-4386-8AF4-ECA2D54BEF44}">
      <dgm:prSet/>
      <dgm:spPr/>
      <dgm:t>
        <a:bodyPr/>
        <a:lstStyle/>
        <a:p>
          <a:endParaRPr lang="en-US"/>
        </a:p>
      </dgm:t>
    </dgm:pt>
    <dgm:pt modelId="{36CE2548-7DD1-42A6-B6CB-C461EE48ABB0}" type="sibTrans" cxnId="{FDBDB80F-3DCE-4386-8AF4-ECA2D54BEF44}">
      <dgm:prSet/>
      <dgm:spPr/>
      <dgm:t>
        <a:bodyPr/>
        <a:lstStyle/>
        <a:p>
          <a:endParaRPr lang="en-US"/>
        </a:p>
      </dgm:t>
    </dgm:pt>
    <dgm:pt modelId="{4DFF6920-910F-409C-B6FB-C1C36009A205}">
      <dgm:prSet/>
      <dgm:spPr/>
      <dgm:t>
        <a:bodyPr/>
        <a:lstStyle/>
        <a:p>
          <a:r>
            <a:rPr lang="en-US"/>
            <a:t>Splint fractures</a:t>
          </a:r>
        </a:p>
      </dgm:t>
    </dgm:pt>
    <dgm:pt modelId="{BCFEF295-B67C-4234-8DD4-8D5736CC2DE5}" type="parTrans" cxnId="{58CCB42A-112E-41C8-AEE9-09DFF080B3F8}">
      <dgm:prSet/>
      <dgm:spPr/>
      <dgm:t>
        <a:bodyPr/>
        <a:lstStyle/>
        <a:p>
          <a:endParaRPr lang="en-US"/>
        </a:p>
      </dgm:t>
    </dgm:pt>
    <dgm:pt modelId="{F293C9CF-96CC-4FDE-9148-3CDA9AC9B20D}" type="sibTrans" cxnId="{58CCB42A-112E-41C8-AEE9-09DFF080B3F8}">
      <dgm:prSet/>
      <dgm:spPr/>
      <dgm:t>
        <a:bodyPr/>
        <a:lstStyle/>
        <a:p>
          <a:endParaRPr lang="en-US"/>
        </a:p>
      </dgm:t>
    </dgm:pt>
    <dgm:pt modelId="{EDABD814-E109-43C6-84E9-4A956B6C5FF5}">
      <dgm:prSet/>
      <dgm:spPr/>
      <dgm:t>
        <a:bodyPr/>
        <a:lstStyle/>
        <a:p>
          <a:pPr>
            <a:buNone/>
          </a:pPr>
          <a:r>
            <a:rPr lang="en-US" b="1"/>
            <a:t>Breathing</a:t>
          </a:r>
          <a:endParaRPr lang="en-US"/>
        </a:p>
      </dgm:t>
    </dgm:pt>
    <dgm:pt modelId="{4123B566-8EE4-40F8-9439-7DA517A6E0C8}" type="parTrans" cxnId="{EDA69ABA-7A71-4464-B061-EC298A79F2F0}">
      <dgm:prSet/>
      <dgm:spPr/>
      <dgm:t>
        <a:bodyPr/>
        <a:lstStyle/>
        <a:p>
          <a:endParaRPr lang="en-US"/>
        </a:p>
      </dgm:t>
    </dgm:pt>
    <dgm:pt modelId="{B04E6233-55E8-4EA0-9D32-5168A9855BF0}" type="sibTrans" cxnId="{EDA69ABA-7A71-4464-B061-EC298A79F2F0}">
      <dgm:prSet/>
      <dgm:spPr/>
      <dgm:t>
        <a:bodyPr/>
        <a:lstStyle/>
        <a:p>
          <a:endParaRPr lang="en-US"/>
        </a:p>
      </dgm:t>
    </dgm:pt>
    <dgm:pt modelId="{D8C9360E-E5B9-4C09-9BAB-81F91B36D8AD}" type="pres">
      <dgm:prSet presAssocID="{DCE2A465-5C42-41C5-9725-0ED4748D089C}" presName="linear" presStyleCnt="0">
        <dgm:presLayoutVars>
          <dgm:animLvl val="lvl"/>
          <dgm:resizeHandles val="exact"/>
        </dgm:presLayoutVars>
      </dgm:prSet>
      <dgm:spPr/>
    </dgm:pt>
    <dgm:pt modelId="{3837DD1D-A32C-42BD-B256-77AED6EE8FF7}" type="pres">
      <dgm:prSet presAssocID="{839C701A-B111-40B3-90B8-D0BDA3BE0415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ABAC429C-13CB-4B51-A319-2FC36534209E}" type="pres">
      <dgm:prSet presAssocID="{839C701A-B111-40B3-90B8-D0BDA3BE0415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FDBDB80F-3DCE-4386-8AF4-ECA2D54BEF44}" srcId="{984320A4-59A2-4005-9226-D9F3C4CB934C}" destId="{85645A6A-BD5C-4E7E-BF8E-5073144670CA}" srcOrd="3" destOrd="0" parTransId="{31DF61BF-840B-4FAA-9F30-4E51AE5861C1}" sibTransId="{36CE2548-7DD1-42A6-B6CB-C461EE48ABB0}"/>
    <dgm:cxn modelId="{D3F94B15-391D-41D0-B681-D93FE9E26593}" srcId="{839C701A-B111-40B3-90B8-D0BDA3BE0415}" destId="{984320A4-59A2-4005-9226-D9F3C4CB934C}" srcOrd="3" destOrd="0" parTransId="{D7074AFB-7081-4220-AB0D-9D11973BEC2F}" sibTransId="{B48B03D1-679C-41B1-85B0-A1536A946CF3}"/>
    <dgm:cxn modelId="{BB1A1B16-3D1D-43F5-82AF-90F714CA6BE4}" type="presOf" srcId="{26C8A8FB-6B0F-494D-8EEE-2C7711407152}" destId="{ABAC429C-13CB-4B51-A319-2FC36534209E}" srcOrd="0" destOrd="1" presId="urn:microsoft.com/office/officeart/2005/8/layout/vList2"/>
    <dgm:cxn modelId="{6530E918-74CE-4B75-AD57-E7254E99CE53}" type="presOf" srcId="{EDABD814-E109-43C6-84E9-4A956B6C5FF5}" destId="{ABAC429C-13CB-4B51-A319-2FC36534209E}" srcOrd="0" destOrd="7" presId="urn:microsoft.com/office/officeart/2005/8/layout/vList2"/>
    <dgm:cxn modelId="{F0E25B1B-B995-4EA3-96EE-9FA7EEEC6FB6}" srcId="{4828D00F-2832-4352-9312-ED02FBB89DCB}" destId="{8D9828EB-B5DD-4D1A-A0AD-F58E7F59302F}" srcOrd="1" destOrd="0" parTransId="{6008B3B6-6454-431B-B450-2D00DEC19A76}" sibTransId="{AE513A0E-A852-4D6A-B6D0-16F51557651D}"/>
    <dgm:cxn modelId="{D41AFF1E-BA61-46DB-AEB3-6FE3654F1111}" type="presOf" srcId="{ABE58DDF-A146-413D-8C4C-F34BB849FAE0}" destId="{ABAC429C-13CB-4B51-A319-2FC36534209E}" srcOrd="0" destOrd="2" presId="urn:microsoft.com/office/officeart/2005/8/layout/vList2"/>
    <dgm:cxn modelId="{A5C47D22-D315-4E10-88C0-053AC719AC32}" srcId="{984320A4-59A2-4005-9226-D9F3C4CB934C}" destId="{B8BEFC82-A811-4BAD-BEB9-95FC1879994A}" srcOrd="2" destOrd="0" parTransId="{A3EF7B22-1C1F-4904-AA42-C6B4067F0C3D}" sibTransId="{8395548D-24A8-42CF-89BC-5B2B06BF65A7}"/>
    <dgm:cxn modelId="{EE168923-7AE1-4608-9562-5891E38E3FC7}" type="presOf" srcId="{8FD697E2-1D32-4D3C-922F-6A1716D917B3}" destId="{ABAC429C-13CB-4B51-A319-2FC36534209E}" srcOrd="0" destOrd="9" presId="urn:microsoft.com/office/officeart/2005/8/layout/vList2"/>
    <dgm:cxn modelId="{6C0AB223-4AF7-4265-A043-B03BCA960EF1}" srcId="{2ABBB9AD-4D44-4CFC-99AD-1A8E6331A213}" destId="{ABE58DDF-A146-413D-8C4C-F34BB849FAE0}" srcOrd="1" destOrd="0" parTransId="{639F4EA8-5B3B-4E58-8F94-31D2D02C718D}" sibTransId="{4393B3DC-3F4E-451F-BC35-8C9BAA0D6262}"/>
    <dgm:cxn modelId="{58CCB42A-112E-41C8-AEE9-09DFF080B3F8}" srcId="{984320A4-59A2-4005-9226-D9F3C4CB934C}" destId="{4DFF6920-910F-409C-B6FB-C1C36009A205}" srcOrd="4" destOrd="0" parTransId="{BCFEF295-B67C-4234-8DD4-8D5736CC2DE5}" sibTransId="{F293C9CF-96CC-4FDE-9148-3CDA9AC9B20D}"/>
    <dgm:cxn modelId="{9ECD4E2C-896B-46E3-B86F-73F69359811C}" srcId="{2ABBB9AD-4D44-4CFC-99AD-1A8E6331A213}" destId="{26C8A8FB-6B0F-494D-8EEE-2C7711407152}" srcOrd="0" destOrd="0" parTransId="{3FDD7CBA-450B-48AB-A466-3586AC11AB15}" sibTransId="{8E6DD51A-68B5-47CE-822D-D8C5F534D53D}"/>
    <dgm:cxn modelId="{396A502F-5C90-4CF6-8ADF-0B78FE009EEC}" type="presOf" srcId="{2ABBB9AD-4D44-4CFC-99AD-1A8E6331A213}" destId="{ABAC429C-13CB-4B51-A319-2FC36534209E}" srcOrd="0" destOrd="0" presId="urn:microsoft.com/office/officeart/2005/8/layout/vList2"/>
    <dgm:cxn modelId="{DCEA5B34-8954-4A98-BE5B-6181F62FBD32}" type="presOf" srcId="{6639AD0A-9364-4C48-BC3C-43C047AE923A}" destId="{ABAC429C-13CB-4B51-A319-2FC36534209E}" srcOrd="0" destOrd="3" presId="urn:microsoft.com/office/officeart/2005/8/layout/vList2"/>
    <dgm:cxn modelId="{949B3650-C68B-4EA8-9480-E9FE14419893}" type="presOf" srcId="{839C701A-B111-40B3-90B8-D0BDA3BE0415}" destId="{3837DD1D-A32C-42BD-B256-77AED6EE8FF7}" srcOrd="0" destOrd="0" presId="urn:microsoft.com/office/officeart/2005/8/layout/vList2"/>
    <dgm:cxn modelId="{C972C173-D1B5-423C-A5B3-40768E4632EA}" type="presOf" srcId="{B8BEFC82-A811-4BAD-BEB9-95FC1879994A}" destId="{ABAC429C-13CB-4B51-A319-2FC36534209E}" srcOrd="0" destOrd="11" presId="urn:microsoft.com/office/officeart/2005/8/layout/vList2"/>
    <dgm:cxn modelId="{1BF00284-568B-4116-A79E-47F88B1359F9}" type="presOf" srcId="{8D9828EB-B5DD-4D1A-A0AD-F58E7F59302F}" destId="{ABAC429C-13CB-4B51-A319-2FC36534209E}" srcOrd="0" destOrd="6" presId="urn:microsoft.com/office/officeart/2005/8/layout/vList2"/>
    <dgm:cxn modelId="{17332085-EE68-428B-A583-120891EAAC5F}" srcId="{984320A4-59A2-4005-9226-D9F3C4CB934C}" destId="{8FD697E2-1D32-4D3C-922F-6A1716D917B3}" srcOrd="0" destOrd="0" parTransId="{1C8F5510-00E0-4F50-99B4-C7A48EBACBED}" sibTransId="{867B7086-B7E8-4B21-8AE8-F8FB160508FB}"/>
    <dgm:cxn modelId="{ECB8D289-6A59-4650-9D50-1DF31C572AB6}" type="presOf" srcId="{84B85019-296F-407C-8722-EC7E98159C7E}" destId="{ABAC429C-13CB-4B51-A319-2FC36534209E}" srcOrd="0" destOrd="5" presId="urn:microsoft.com/office/officeart/2005/8/layout/vList2"/>
    <dgm:cxn modelId="{99684990-3B6B-4708-BBDE-7F95F4FCD9CE}" type="presOf" srcId="{DCE2A465-5C42-41C5-9725-0ED4748D089C}" destId="{D8C9360E-E5B9-4C09-9BAB-81F91B36D8AD}" srcOrd="0" destOrd="0" presId="urn:microsoft.com/office/officeart/2005/8/layout/vList2"/>
    <dgm:cxn modelId="{5FADDA94-9258-4883-ABA2-05D35F88517D}" type="presOf" srcId="{85645A6A-BD5C-4E7E-BF8E-5073144670CA}" destId="{ABAC429C-13CB-4B51-A319-2FC36534209E}" srcOrd="0" destOrd="12" presId="urn:microsoft.com/office/officeart/2005/8/layout/vList2"/>
    <dgm:cxn modelId="{BDEEFF98-55B9-4A90-97A5-B00314053020}" srcId="{984320A4-59A2-4005-9226-D9F3C4CB934C}" destId="{1EFB0E78-6CE2-4605-A7F7-6831D7450846}" srcOrd="1" destOrd="0" parTransId="{5051DA54-9602-4EEC-ACAB-BD6C39EAA593}" sibTransId="{27691F09-80EF-44CD-8C11-92AB24D87883}"/>
    <dgm:cxn modelId="{2CCC6D9C-FEC6-451A-A74F-C077F0BA3870}" type="presOf" srcId="{1EFB0E78-6CE2-4605-A7F7-6831D7450846}" destId="{ABAC429C-13CB-4B51-A319-2FC36534209E}" srcOrd="0" destOrd="10" presId="urn:microsoft.com/office/officeart/2005/8/layout/vList2"/>
    <dgm:cxn modelId="{459AAC9D-796C-48C7-8362-AB499F4C3213}" type="presOf" srcId="{984320A4-59A2-4005-9226-D9F3C4CB934C}" destId="{ABAC429C-13CB-4B51-A319-2FC36534209E}" srcOrd="0" destOrd="8" presId="urn:microsoft.com/office/officeart/2005/8/layout/vList2"/>
    <dgm:cxn modelId="{7446FBAE-D63E-4E63-A1FE-003CB91C8C95}" type="presOf" srcId="{4828D00F-2832-4352-9312-ED02FBB89DCB}" destId="{ABAC429C-13CB-4B51-A319-2FC36534209E}" srcOrd="0" destOrd="4" presId="urn:microsoft.com/office/officeart/2005/8/layout/vList2"/>
    <dgm:cxn modelId="{19EECAB4-80AC-42CF-BCB6-BAD30F58B968}" srcId="{DCE2A465-5C42-41C5-9725-0ED4748D089C}" destId="{839C701A-B111-40B3-90B8-D0BDA3BE0415}" srcOrd="0" destOrd="0" parTransId="{139A8269-04B3-49F4-9714-C55026342C0C}" sibTransId="{C1618FC2-10DA-4A47-BC39-191AB2C78CD3}"/>
    <dgm:cxn modelId="{EDA69ABA-7A71-4464-B061-EC298A79F2F0}" srcId="{839C701A-B111-40B3-90B8-D0BDA3BE0415}" destId="{EDABD814-E109-43C6-84E9-4A956B6C5FF5}" srcOrd="2" destOrd="0" parTransId="{4123B566-8EE4-40F8-9439-7DA517A6E0C8}" sibTransId="{B04E6233-55E8-4EA0-9D32-5168A9855BF0}"/>
    <dgm:cxn modelId="{191211C1-4753-4C37-A5BE-4CCCA1B1F028}" srcId="{839C701A-B111-40B3-90B8-D0BDA3BE0415}" destId="{4828D00F-2832-4352-9312-ED02FBB89DCB}" srcOrd="1" destOrd="0" parTransId="{459AE49F-8956-44FE-81D5-B6725281A9A5}" sibTransId="{D62C7244-9EBA-4F5D-9976-6D37B958E096}"/>
    <dgm:cxn modelId="{2A6472CA-4EE7-4437-8C65-9B176F6B398D}" srcId="{839C701A-B111-40B3-90B8-D0BDA3BE0415}" destId="{2ABBB9AD-4D44-4CFC-99AD-1A8E6331A213}" srcOrd="0" destOrd="0" parTransId="{28D6F308-0D91-4F43-9721-CF2AB415F5FA}" sibTransId="{E87A4CCC-34BE-442F-8C5F-D79DD912FBEE}"/>
    <dgm:cxn modelId="{3B4F70D6-C53D-449C-8739-E5D9033DBDB4}" srcId="{2ABBB9AD-4D44-4CFC-99AD-1A8E6331A213}" destId="{6639AD0A-9364-4C48-BC3C-43C047AE923A}" srcOrd="2" destOrd="0" parTransId="{0C8CBE48-9626-477E-A79D-05A89FBA9D9D}" sibTransId="{EBB9F4E4-B76A-47E5-8F61-B77F310C20ED}"/>
    <dgm:cxn modelId="{ED419CE2-FCA9-444D-9492-1B7CBE4D1FDC}" type="presOf" srcId="{4DFF6920-910F-409C-B6FB-C1C36009A205}" destId="{ABAC429C-13CB-4B51-A319-2FC36534209E}" srcOrd="0" destOrd="13" presId="urn:microsoft.com/office/officeart/2005/8/layout/vList2"/>
    <dgm:cxn modelId="{31D95CF3-6AA6-416B-B799-8E0DEB19D7FE}" srcId="{4828D00F-2832-4352-9312-ED02FBB89DCB}" destId="{84B85019-296F-407C-8722-EC7E98159C7E}" srcOrd="0" destOrd="0" parTransId="{14C23B4E-0F60-4D9D-90B3-DF878AC9A25B}" sibTransId="{BA8329E7-95FC-470E-9D59-C33F89C3BF86}"/>
    <dgm:cxn modelId="{903209D9-03AC-4AF4-A9A7-C1EE8EEA1C6E}" type="presParOf" srcId="{D8C9360E-E5B9-4C09-9BAB-81F91B36D8AD}" destId="{3837DD1D-A32C-42BD-B256-77AED6EE8FF7}" srcOrd="0" destOrd="0" presId="urn:microsoft.com/office/officeart/2005/8/layout/vList2"/>
    <dgm:cxn modelId="{9EB7EF42-985E-4B40-81E9-9C493DD46655}" type="presParOf" srcId="{D8C9360E-E5B9-4C09-9BAB-81F91B36D8AD}" destId="{ABAC429C-13CB-4B51-A319-2FC36534209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3B71FBC-541D-49C2-A23A-D493FF70DA62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DE54DB7-7B50-4F75-BCAA-CA381949BD46}">
      <dgm:prSet custT="1"/>
      <dgm:spPr/>
      <dgm:t>
        <a:bodyPr/>
        <a:lstStyle/>
        <a:p>
          <a:r>
            <a:rPr lang="en-US" sz="1600" dirty="0"/>
            <a:t>CALCULATE</a:t>
          </a:r>
          <a:r>
            <a:rPr lang="en-US" sz="1600" baseline="0" dirty="0"/>
            <a:t> GCS</a:t>
          </a:r>
          <a:endParaRPr lang="en-US" sz="1600" dirty="0"/>
        </a:p>
      </dgm:t>
    </dgm:pt>
    <dgm:pt modelId="{3B9CF7B4-10B0-4669-8248-E6FB54DAFD94}" type="parTrans" cxnId="{843CEBB0-73E7-49D3-9A46-51DF04807EB8}">
      <dgm:prSet/>
      <dgm:spPr/>
      <dgm:t>
        <a:bodyPr/>
        <a:lstStyle/>
        <a:p>
          <a:endParaRPr lang="en-US"/>
        </a:p>
      </dgm:t>
    </dgm:pt>
    <dgm:pt modelId="{A177BF9E-680F-410B-B967-0780CB2E48B0}" type="sibTrans" cxnId="{843CEBB0-73E7-49D3-9A46-51DF04807EB8}">
      <dgm:prSet/>
      <dgm:spPr/>
      <dgm:t>
        <a:bodyPr/>
        <a:lstStyle/>
        <a:p>
          <a:endParaRPr lang="en-US"/>
        </a:p>
      </dgm:t>
    </dgm:pt>
    <dgm:pt modelId="{C59D733F-BA6E-452C-8F82-932F5261E126}">
      <dgm:prSet custT="1"/>
      <dgm:spPr/>
      <dgm:t>
        <a:bodyPr/>
        <a:lstStyle/>
        <a:p>
          <a:r>
            <a:rPr lang="en-US" sz="1600" dirty="0"/>
            <a:t>ASK ABOUT AND RECORD:</a:t>
          </a:r>
        </a:p>
      </dgm:t>
    </dgm:pt>
    <dgm:pt modelId="{C1D9B678-D9E7-4294-A6BB-60019C70DF98}" type="parTrans" cxnId="{7B079A28-6AF0-43F2-8F08-8C268CBDC122}">
      <dgm:prSet/>
      <dgm:spPr/>
      <dgm:t>
        <a:bodyPr/>
        <a:lstStyle/>
        <a:p>
          <a:endParaRPr lang="en-US"/>
        </a:p>
      </dgm:t>
    </dgm:pt>
    <dgm:pt modelId="{B1531147-57E9-4B38-BB8F-09BD4110F7DE}" type="sibTrans" cxnId="{7B079A28-6AF0-43F2-8F08-8C268CBDC122}">
      <dgm:prSet/>
      <dgm:spPr/>
      <dgm:t>
        <a:bodyPr/>
        <a:lstStyle/>
        <a:p>
          <a:endParaRPr lang="en-US"/>
        </a:p>
      </dgm:t>
    </dgm:pt>
    <dgm:pt modelId="{C49A2211-3BB2-40F2-BC5A-99E4DDDDBDB2}">
      <dgm:prSet custT="1"/>
      <dgm:spPr/>
      <dgm:t>
        <a:bodyPr/>
        <a:lstStyle/>
        <a:p>
          <a:endParaRPr lang="en-US" sz="1050" dirty="0"/>
        </a:p>
      </dgm:t>
    </dgm:pt>
    <dgm:pt modelId="{05C2BA22-7711-4026-9A64-964F32A90A2C}" type="parTrans" cxnId="{975C339D-213B-4F10-9C31-C86D99A606E4}">
      <dgm:prSet/>
      <dgm:spPr/>
      <dgm:t>
        <a:bodyPr/>
        <a:lstStyle/>
        <a:p>
          <a:endParaRPr lang="en-US"/>
        </a:p>
      </dgm:t>
    </dgm:pt>
    <dgm:pt modelId="{E1A88C1C-8883-486C-A9DD-8CEF3634EE0E}" type="sibTrans" cxnId="{975C339D-213B-4F10-9C31-C86D99A606E4}">
      <dgm:prSet/>
      <dgm:spPr/>
      <dgm:t>
        <a:bodyPr/>
        <a:lstStyle/>
        <a:p>
          <a:endParaRPr lang="en-US"/>
        </a:p>
      </dgm:t>
    </dgm:pt>
    <dgm:pt modelId="{A54E7726-D7EB-4FBB-A60A-98E9E3588C76}">
      <dgm:prSet custT="1"/>
      <dgm:spPr/>
      <dgm:t>
        <a:bodyPr/>
        <a:lstStyle/>
        <a:p>
          <a:r>
            <a:rPr lang="en-US" sz="1050" dirty="0"/>
            <a:t>Loss of consciousness /headache/dizziness</a:t>
          </a:r>
        </a:p>
      </dgm:t>
    </dgm:pt>
    <dgm:pt modelId="{13D4F3F2-7DFC-44FB-8EEF-B2F94C8F9983}" type="parTrans" cxnId="{0A657B14-7336-41D1-B51A-5CDD7D8ACC47}">
      <dgm:prSet/>
      <dgm:spPr/>
      <dgm:t>
        <a:bodyPr/>
        <a:lstStyle/>
        <a:p>
          <a:endParaRPr lang="en-US"/>
        </a:p>
      </dgm:t>
    </dgm:pt>
    <dgm:pt modelId="{1587FEA1-452D-451E-A7CE-03141B27ADDC}" type="sibTrans" cxnId="{0A657B14-7336-41D1-B51A-5CDD7D8ACC47}">
      <dgm:prSet/>
      <dgm:spPr/>
      <dgm:t>
        <a:bodyPr/>
        <a:lstStyle/>
        <a:p>
          <a:endParaRPr lang="en-US"/>
        </a:p>
      </dgm:t>
    </dgm:pt>
    <dgm:pt modelId="{21446103-B616-4BEB-9EC1-4D50B5EBDE56}">
      <dgm:prSet custT="1"/>
      <dgm:spPr/>
      <dgm:t>
        <a:bodyPr/>
        <a:lstStyle/>
        <a:p>
          <a:r>
            <a:rPr lang="en-US" sz="1050" dirty="0"/>
            <a:t>Medications </a:t>
          </a:r>
        </a:p>
      </dgm:t>
    </dgm:pt>
    <dgm:pt modelId="{45250AF9-ADFC-4890-A6C3-26740CB761C2}" type="parTrans" cxnId="{666DFC85-FC74-4427-8A9B-5BBAC98CB1E5}">
      <dgm:prSet/>
      <dgm:spPr/>
      <dgm:t>
        <a:bodyPr/>
        <a:lstStyle/>
        <a:p>
          <a:endParaRPr lang="en-US"/>
        </a:p>
      </dgm:t>
    </dgm:pt>
    <dgm:pt modelId="{3234E3A7-73EA-4EB0-9A5D-80BB2A91F185}" type="sibTrans" cxnId="{666DFC85-FC74-4427-8A9B-5BBAC98CB1E5}">
      <dgm:prSet/>
      <dgm:spPr/>
      <dgm:t>
        <a:bodyPr/>
        <a:lstStyle/>
        <a:p>
          <a:endParaRPr lang="en-US"/>
        </a:p>
      </dgm:t>
    </dgm:pt>
    <dgm:pt modelId="{202251FF-3809-426A-AEDD-6FD01706BF35}">
      <dgm:prSet custT="1"/>
      <dgm:spPr/>
      <dgm:t>
        <a:bodyPr/>
        <a:lstStyle/>
        <a:p>
          <a:r>
            <a:rPr lang="en-US" sz="1600" dirty="0"/>
            <a:t>MEASURE &amp; RECORD VITALS </a:t>
          </a:r>
        </a:p>
      </dgm:t>
    </dgm:pt>
    <dgm:pt modelId="{17ECF87C-94C3-4235-A834-619B28023C65}" type="parTrans" cxnId="{B1185E35-1DDA-456B-BB00-BFF49CF51852}">
      <dgm:prSet/>
      <dgm:spPr/>
      <dgm:t>
        <a:bodyPr/>
        <a:lstStyle/>
        <a:p>
          <a:endParaRPr lang="en-US"/>
        </a:p>
      </dgm:t>
    </dgm:pt>
    <dgm:pt modelId="{279A3D78-2106-439F-8FB7-21ADBE91D53C}" type="sibTrans" cxnId="{B1185E35-1DDA-456B-BB00-BFF49CF51852}">
      <dgm:prSet/>
      <dgm:spPr/>
      <dgm:t>
        <a:bodyPr/>
        <a:lstStyle/>
        <a:p>
          <a:endParaRPr lang="en-US"/>
        </a:p>
      </dgm:t>
    </dgm:pt>
    <dgm:pt modelId="{81C08D70-34F4-4E90-BC49-D9B2A8A800E6}">
      <dgm:prSet custT="1"/>
      <dgm:spPr/>
      <dgm:t>
        <a:bodyPr/>
        <a:lstStyle/>
        <a:p>
          <a:r>
            <a:rPr lang="en-US" sz="1200" dirty="0"/>
            <a:t>Blood pressure </a:t>
          </a:r>
        </a:p>
      </dgm:t>
    </dgm:pt>
    <dgm:pt modelId="{80E53F45-A174-41EA-A78F-3FF0C46D334B}" type="parTrans" cxnId="{558C2C0A-92E3-4309-8E26-2DA7F32F1EF5}">
      <dgm:prSet/>
      <dgm:spPr/>
      <dgm:t>
        <a:bodyPr/>
        <a:lstStyle/>
        <a:p>
          <a:endParaRPr lang="en-US"/>
        </a:p>
      </dgm:t>
    </dgm:pt>
    <dgm:pt modelId="{0DC75803-4C58-4F3C-96FE-6E1B256E6453}" type="sibTrans" cxnId="{558C2C0A-92E3-4309-8E26-2DA7F32F1EF5}">
      <dgm:prSet/>
      <dgm:spPr/>
      <dgm:t>
        <a:bodyPr/>
        <a:lstStyle/>
        <a:p>
          <a:endParaRPr lang="en-US"/>
        </a:p>
      </dgm:t>
    </dgm:pt>
    <dgm:pt modelId="{0D50423E-5ED5-4878-A433-FAA66CFA5281}">
      <dgm:prSet custT="1"/>
      <dgm:spPr/>
      <dgm:t>
        <a:bodyPr/>
        <a:lstStyle/>
        <a:p>
          <a:r>
            <a:rPr lang="en-US" sz="1200" dirty="0"/>
            <a:t>Pulse </a:t>
          </a:r>
        </a:p>
      </dgm:t>
    </dgm:pt>
    <dgm:pt modelId="{8CFCB3C1-3CDC-4891-AB12-19E1D211CFDE}" type="parTrans" cxnId="{733A1CAA-A76C-42B5-90D2-C3761B832970}">
      <dgm:prSet/>
      <dgm:spPr/>
      <dgm:t>
        <a:bodyPr/>
        <a:lstStyle/>
        <a:p>
          <a:endParaRPr lang="en-US"/>
        </a:p>
      </dgm:t>
    </dgm:pt>
    <dgm:pt modelId="{BF6F176C-C004-4309-9290-7690F2A46F0B}" type="sibTrans" cxnId="{733A1CAA-A76C-42B5-90D2-C3761B832970}">
      <dgm:prSet/>
      <dgm:spPr/>
      <dgm:t>
        <a:bodyPr/>
        <a:lstStyle/>
        <a:p>
          <a:endParaRPr lang="en-US"/>
        </a:p>
      </dgm:t>
    </dgm:pt>
    <dgm:pt modelId="{2C025515-163D-495E-BE5B-A4EB174C3F7B}">
      <dgm:prSet custT="1"/>
      <dgm:spPr/>
      <dgm:t>
        <a:bodyPr/>
        <a:lstStyle/>
        <a:p>
          <a:r>
            <a:rPr lang="en-US" sz="1200" dirty="0"/>
            <a:t>Respiratory rate</a:t>
          </a:r>
        </a:p>
      </dgm:t>
    </dgm:pt>
    <dgm:pt modelId="{45CFB099-BF35-4C6E-AD41-55CA368D9E80}" type="parTrans" cxnId="{74CDA774-2EEC-4B2F-8587-406BDD4A8EBF}">
      <dgm:prSet/>
      <dgm:spPr/>
      <dgm:t>
        <a:bodyPr/>
        <a:lstStyle/>
        <a:p>
          <a:endParaRPr lang="en-US"/>
        </a:p>
      </dgm:t>
    </dgm:pt>
    <dgm:pt modelId="{2AB9164A-659D-47BD-AED8-CAF54523CEE3}" type="sibTrans" cxnId="{74CDA774-2EEC-4B2F-8587-406BDD4A8EBF}">
      <dgm:prSet/>
      <dgm:spPr/>
      <dgm:t>
        <a:bodyPr/>
        <a:lstStyle/>
        <a:p>
          <a:endParaRPr lang="en-US"/>
        </a:p>
      </dgm:t>
    </dgm:pt>
    <dgm:pt modelId="{C0160DA0-3DF5-4BB7-ACBF-EDF558B435E9}">
      <dgm:prSet custT="1"/>
      <dgm:spPr/>
      <dgm:t>
        <a:bodyPr/>
        <a:lstStyle/>
        <a:p>
          <a:r>
            <a:rPr lang="en-US" sz="1600" dirty="0"/>
            <a:t>EXAMINE THE PATIENT FROM HEAD TO TOE </a:t>
          </a:r>
        </a:p>
      </dgm:t>
    </dgm:pt>
    <dgm:pt modelId="{26745AEE-F740-4002-88DE-6CDED8F9957D}" type="parTrans" cxnId="{45456BAD-80C8-4C3A-BDE9-2040B0A3B256}">
      <dgm:prSet/>
      <dgm:spPr/>
      <dgm:t>
        <a:bodyPr/>
        <a:lstStyle/>
        <a:p>
          <a:endParaRPr lang="en-US"/>
        </a:p>
      </dgm:t>
    </dgm:pt>
    <dgm:pt modelId="{8248146D-E602-4A8E-A869-7F4BEA27B12E}" type="sibTrans" cxnId="{45456BAD-80C8-4C3A-BDE9-2040B0A3B256}">
      <dgm:prSet/>
      <dgm:spPr/>
      <dgm:t>
        <a:bodyPr/>
        <a:lstStyle/>
        <a:p>
          <a:endParaRPr lang="en-US"/>
        </a:p>
      </dgm:t>
    </dgm:pt>
    <dgm:pt modelId="{E0176FA2-67BB-41AE-A839-92554CA67EBD}">
      <dgm:prSet custT="1"/>
      <dgm:spPr/>
      <dgm:t>
        <a:bodyPr/>
        <a:lstStyle/>
        <a:p>
          <a:r>
            <a:rPr lang="en-US" sz="1050" dirty="0"/>
            <a:t>Previous brain injury</a:t>
          </a:r>
        </a:p>
      </dgm:t>
    </dgm:pt>
    <dgm:pt modelId="{A7870710-3764-4E33-B5EB-59EC75EDEA51}" type="parTrans" cxnId="{BCF87BD7-9B17-4DBE-8513-331B2EA911C9}">
      <dgm:prSet/>
      <dgm:spPr/>
      <dgm:t>
        <a:bodyPr/>
        <a:lstStyle/>
        <a:p>
          <a:endParaRPr lang="en-US"/>
        </a:p>
      </dgm:t>
    </dgm:pt>
    <dgm:pt modelId="{F28BABF1-3C17-45B3-8328-154C97E54976}" type="sibTrans" cxnId="{BCF87BD7-9B17-4DBE-8513-331B2EA911C9}">
      <dgm:prSet/>
      <dgm:spPr/>
      <dgm:t>
        <a:bodyPr/>
        <a:lstStyle/>
        <a:p>
          <a:endParaRPr lang="en-US"/>
        </a:p>
      </dgm:t>
    </dgm:pt>
    <dgm:pt modelId="{346698BB-FB41-495A-B50D-B62347343BFC}" type="pres">
      <dgm:prSet presAssocID="{53B71FBC-541D-49C2-A23A-D493FF70DA62}" presName="linear" presStyleCnt="0">
        <dgm:presLayoutVars>
          <dgm:animLvl val="lvl"/>
          <dgm:resizeHandles val="exact"/>
        </dgm:presLayoutVars>
      </dgm:prSet>
      <dgm:spPr/>
    </dgm:pt>
    <dgm:pt modelId="{F842CC89-430D-4BC8-B619-A06A9574CA8E}" type="pres">
      <dgm:prSet presAssocID="{FDE54DB7-7B50-4F75-BCAA-CA381949BD4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6E9687C-82A3-4D0E-A3C1-CF02DDCD6058}" type="pres">
      <dgm:prSet presAssocID="{A177BF9E-680F-410B-B967-0780CB2E48B0}" presName="spacer" presStyleCnt="0"/>
      <dgm:spPr/>
    </dgm:pt>
    <dgm:pt modelId="{E23167AF-5049-468B-B8CB-159266716825}" type="pres">
      <dgm:prSet presAssocID="{C59D733F-BA6E-452C-8F82-932F5261E12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88841A6-F92A-4DC4-890B-8622E32CCA37}" type="pres">
      <dgm:prSet presAssocID="{C59D733F-BA6E-452C-8F82-932F5261E126}" presName="childText" presStyleLbl="revTx" presStyleIdx="0" presStyleCnt="2">
        <dgm:presLayoutVars>
          <dgm:bulletEnabled val="1"/>
        </dgm:presLayoutVars>
      </dgm:prSet>
      <dgm:spPr/>
    </dgm:pt>
    <dgm:pt modelId="{71DF9683-58C3-4D00-BD14-CCA7C3AC226D}" type="pres">
      <dgm:prSet presAssocID="{202251FF-3809-426A-AEDD-6FD01706BF3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3E48839-099D-4271-8F42-14D27E2B3D74}" type="pres">
      <dgm:prSet presAssocID="{202251FF-3809-426A-AEDD-6FD01706BF35}" presName="childText" presStyleLbl="revTx" presStyleIdx="1" presStyleCnt="2">
        <dgm:presLayoutVars>
          <dgm:bulletEnabled val="1"/>
        </dgm:presLayoutVars>
      </dgm:prSet>
      <dgm:spPr/>
    </dgm:pt>
    <dgm:pt modelId="{10AA002C-13B3-4A2C-AD53-6A0A2565871E}" type="pres">
      <dgm:prSet presAssocID="{C0160DA0-3DF5-4BB7-ACBF-EDF558B435E9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558C2C0A-92E3-4309-8E26-2DA7F32F1EF5}" srcId="{202251FF-3809-426A-AEDD-6FD01706BF35}" destId="{81C08D70-34F4-4E90-BC49-D9B2A8A800E6}" srcOrd="0" destOrd="0" parTransId="{80E53F45-A174-41EA-A78F-3FF0C46D334B}" sibTransId="{0DC75803-4C58-4F3C-96FE-6E1B256E6453}"/>
    <dgm:cxn modelId="{0A657B14-7336-41D1-B51A-5CDD7D8ACC47}" srcId="{C59D733F-BA6E-452C-8F82-932F5261E126}" destId="{A54E7726-D7EB-4FBB-A60A-98E9E3588C76}" srcOrd="1" destOrd="0" parTransId="{13D4F3F2-7DFC-44FB-8EEF-B2F94C8F9983}" sibTransId="{1587FEA1-452D-451E-A7CE-03141B27ADDC}"/>
    <dgm:cxn modelId="{7B079A28-6AF0-43F2-8F08-8C268CBDC122}" srcId="{53B71FBC-541D-49C2-A23A-D493FF70DA62}" destId="{C59D733F-BA6E-452C-8F82-932F5261E126}" srcOrd="1" destOrd="0" parTransId="{C1D9B678-D9E7-4294-A6BB-60019C70DF98}" sibTransId="{B1531147-57E9-4B38-BB8F-09BD4110F7DE}"/>
    <dgm:cxn modelId="{B1185E35-1DDA-456B-BB00-BFF49CF51852}" srcId="{53B71FBC-541D-49C2-A23A-D493FF70DA62}" destId="{202251FF-3809-426A-AEDD-6FD01706BF35}" srcOrd="2" destOrd="0" parTransId="{17ECF87C-94C3-4235-A834-619B28023C65}" sibTransId="{279A3D78-2106-439F-8FB7-21ADBE91D53C}"/>
    <dgm:cxn modelId="{0DC4DC41-7463-4152-8422-08DD30265100}" type="presOf" srcId="{202251FF-3809-426A-AEDD-6FD01706BF35}" destId="{71DF9683-58C3-4D00-BD14-CCA7C3AC226D}" srcOrd="0" destOrd="0" presId="urn:microsoft.com/office/officeart/2005/8/layout/vList2"/>
    <dgm:cxn modelId="{0EFAAE47-74FD-4442-8401-9B1B8A487A7C}" type="presOf" srcId="{C0160DA0-3DF5-4BB7-ACBF-EDF558B435E9}" destId="{10AA002C-13B3-4A2C-AD53-6A0A2565871E}" srcOrd="0" destOrd="0" presId="urn:microsoft.com/office/officeart/2005/8/layout/vList2"/>
    <dgm:cxn modelId="{B839EA6F-0F75-4B64-B062-10596B3DBDF6}" type="presOf" srcId="{2C025515-163D-495E-BE5B-A4EB174C3F7B}" destId="{83E48839-099D-4271-8F42-14D27E2B3D74}" srcOrd="0" destOrd="2" presId="urn:microsoft.com/office/officeart/2005/8/layout/vList2"/>
    <dgm:cxn modelId="{2FF45D50-F19E-4015-8B3D-EAD4A93EE05D}" type="presOf" srcId="{FDE54DB7-7B50-4F75-BCAA-CA381949BD46}" destId="{F842CC89-430D-4BC8-B619-A06A9574CA8E}" srcOrd="0" destOrd="0" presId="urn:microsoft.com/office/officeart/2005/8/layout/vList2"/>
    <dgm:cxn modelId="{74CDA774-2EEC-4B2F-8587-406BDD4A8EBF}" srcId="{202251FF-3809-426A-AEDD-6FD01706BF35}" destId="{2C025515-163D-495E-BE5B-A4EB174C3F7B}" srcOrd="2" destOrd="0" parTransId="{45CFB099-BF35-4C6E-AD41-55CA368D9E80}" sibTransId="{2AB9164A-659D-47BD-AED8-CAF54523CEE3}"/>
    <dgm:cxn modelId="{2836A158-C990-445C-AABE-95CE9B401189}" type="presOf" srcId="{E0176FA2-67BB-41AE-A839-92554CA67EBD}" destId="{288841A6-F92A-4DC4-890B-8622E32CCA37}" srcOrd="0" destOrd="2" presId="urn:microsoft.com/office/officeart/2005/8/layout/vList2"/>
    <dgm:cxn modelId="{CCBF4B7C-262C-4250-8F66-7C16774C8FD3}" type="presOf" srcId="{A54E7726-D7EB-4FBB-A60A-98E9E3588C76}" destId="{288841A6-F92A-4DC4-890B-8622E32CCA37}" srcOrd="0" destOrd="1" presId="urn:microsoft.com/office/officeart/2005/8/layout/vList2"/>
    <dgm:cxn modelId="{666DFC85-FC74-4427-8A9B-5BBAC98CB1E5}" srcId="{C59D733F-BA6E-452C-8F82-932F5261E126}" destId="{21446103-B616-4BEB-9EC1-4D50B5EBDE56}" srcOrd="3" destOrd="0" parTransId="{45250AF9-ADFC-4890-A6C3-26740CB761C2}" sibTransId="{3234E3A7-73EA-4EB0-9A5D-80BB2A91F185}"/>
    <dgm:cxn modelId="{975C339D-213B-4F10-9C31-C86D99A606E4}" srcId="{C59D733F-BA6E-452C-8F82-932F5261E126}" destId="{C49A2211-3BB2-40F2-BC5A-99E4DDDDBDB2}" srcOrd="0" destOrd="0" parTransId="{05C2BA22-7711-4026-9A64-964F32A90A2C}" sibTransId="{E1A88C1C-8883-486C-A9DD-8CEF3634EE0E}"/>
    <dgm:cxn modelId="{733A1CAA-A76C-42B5-90D2-C3761B832970}" srcId="{202251FF-3809-426A-AEDD-6FD01706BF35}" destId="{0D50423E-5ED5-4878-A433-FAA66CFA5281}" srcOrd="1" destOrd="0" parTransId="{8CFCB3C1-3CDC-4891-AB12-19E1D211CFDE}" sibTransId="{BF6F176C-C004-4309-9290-7690F2A46F0B}"/>
    <dgm:cxn modelId="{45456BAD-80C8-4C3A-BDE9-2040B0A3B256}" srcId="{53B71FBC-541D-49C2-A23A-D493FF70DA62}" destId="{C0160DA0-3DF5-4BB7-ACBF-EDF558B435E9}" srcOrd="3" destOrd="0" parTransId="{26745AEE-F740-4002-88DE-6CDED8F9957D}" sibTransId="{8248146D-E602-4A8E-A869-7F4BEA27B12E}"/>
    <dgm:cxn modelId="{843CEBB0-73E7-49D3-9A46-51DF04807EB8}" srcId="{53B71FBC-541D-49C2-A23A-D493FF70DA62}" destId="{FDE54DB7-7B50-4F75-BCAA-CA381949BD46}" srcOrd="0" destOrd="0" parTransId="{3B9CF7B4-10B0-4669-8248-E6FB54DAFD94}" sibTransId="{A177BF9E-680F-410B-B967-0780CB2E48B0}"/>
    <dgm:cxn modelId="{A3F455B7-B101-47F0-BD1B-D7C9413FF976}" type="presOf" srcId="{C59D733F-BA6E-452C-8F82-932F5261E126}" destId="{E23167AF-5049-468B-B8CB-159266716825}" srcOrd="0" destOrd="0" presId="urn:microsoft.com/office/officeart/2005/8/layout/vList2"/>
    <dgm:cxn modelId="{6E69D2BB-4380-46C3-9E64-63082EFB6210}" type="presOf" srcId="{21446103-B616-4BEB-9EC1-4D50B5EBDE56}" destId="{288841A6-F92A-4DC4-890B-8622E32CCA37}" srcOrd="0" destOrd="3" presId="urn:microsoft.com/office/officeart/2005/8/layout/vList2"/>
    <dgm:cxn modelId="{8EB2C6C3-367B-48C9-AEC9-711A4E373E44}" type="presOf" srcId="{0D50423E-5ED5-4878-A433-FAA66CFA5281}" destId="{83E48839-099D-4271-8F42-14D27E2B3D74}" srcOrd="0" destOrd="1" presId="urn:microsoft.com/office/officeart/2005/8/layout/vList2"/>
    <dgm:cxn modelId="{2B1BF0D5-E47E-4510-B02A-21F9AEBBC559}" type="presOf" srcId="{81C08D70-34F4-4E90-BC49-D9B2A8A800E6}" destId="{83E48839-099D-4271-8F42-14D27E2B3D74}" srcOrd="0" destOrd="0" presId="urn:microsoft.com/office/officeart/2005/8/layout/vList2"/>
    <dgm:cxn modelId="{BCF87BD7-9B17-4DBE-8513-331B2EA911C9}" srcId="{C59D733F-BA6E-452C-8F82-932F5261E126}" destId="{E0176FA2-67BB-41AE-A839-92554CA67EBD}" srcOrd="2" destOrd="0" parTransId="{A7870710-3764-4E33-B5EB-59EC75EDEA51}" sibTransId="{F28BABF1-3C17-45B3-8328-154C97E54976}"/>
    <dgm:cxn modelId="{75EF24DC-05C9-451B-833F-CCE41D084316}" type="presOf" srcId="{53B71FBC-541D-49C2-A23A-D493FF70DA62}" destId="{346698BB-FB41-495A-B50D-B62347343BFC}" srcOrd="0" destOrd="0" presId="urn:microsoft.com/office/officeart/2005/8/layout/vList2"/>
    <dgm:cxn modelId="{57F7DDED-E67F-4CB4-B7D5-F9598E6C6D21}" type="presOf" srcId="{C49A2211-3BB2-40F2-BC5A-99E4DDDDBDB2}" destId="{288841A6-F92A-4DC4-890B-8622E32CCA37}" srcOrd="0" destOrd="0" presId="urn:microsoft.com/office/officeart/2005/8/layout/vList2"/>
    <dgm:cxn modelId="{308872F3-9AFE-4DDE-8F96-FDD6BD0654EB}" type="presParOf" srcId="{346698BB-FB41-495A-B50D-B62347343BFC}" destId="{F842CC89-430D-4BC8-B619-A06A9574CA8E}" srcOrd="0" destOrd="0" presId="urn:microsoft.com/office/officeart/2005/8/layout/vList2"/>
    <dgm:cxn modelId="{890FB3BE-08D4-4E75-8312-7D77D6DA9FFA}" type="presParOf" srcId="{346698BB-FB41-495A-B50D-B62347343BFC}" destId="{C6E9687C-82A3-4D0E-A3C1-CF02DDCD6058}" srcOrd="1" destOrd="0" presId="urn:microsoft.com/office/officeart/2005/8/layout/vList2"/>
    <dgm:cxn modelId="{7A6BEF2B-7B83-413E-89D3-44C38BB44506}" type="presParOf" srcId="{346698BB-FB41-495A-B50D-B62347343BFC}" destId="{E23167AF-5049-468B-B8CB-159266716825}" srcOrd="2" destOrd="0" presId="urn:microsoft.com/office/officeart/2005/8/layout/vList2"/>
    <dgm:cxn modelId="{9B54E041-2096-46E3-85B5-74974F0F6456}" type="presParOf" srcId="{346698BB-FB41-495A-B50D-B62347343BFC}" destId="{288841A6-F92A-4DC4-890B-8622E32CCA37}" srcOrd="3" destOrd="0" presId="urn:microsoft.com/office/officeart/2005/8/layout/vList2"/>
    <dgm:cxn modelId="{C680568F-56CF-42BF-BCBB-A6049553B04F}" type="presParOf" srcId="{346698BB-FB41-495A-B50D-B62347343BFC}" destId="{71DF9683-58C3-4D00-BD14-CCA7C3AC226D}" srcOrd="4" destOrd="0" presId="urn:microsoft.com/office/officeart/2005/8/layout/vList2"/>
    <dgm:cxn modelId="{99E2DDE5-CC55-40E3-86BA-5E9BD6EB0DD7}" type="presParOf" srcId="{346698BB-FB41-495A-B50D-B62347343BFC}" destId="{83E48839-099D-4271-8F42-14D27E2B3D74}" srcOrd="5" destOrd="0" presId="urn:microsoft.com/office/officeart/2005/8/layout/vList2"/>
    <dgm:cxn modelId="{BF069B62-063E-4BBD-98A5-4A48B410CDC0}" type="presParOf" srcId="{346698BB-FB41-495A-B50D-B62347343BFC}" destId="{10AA002C-13B3-4A2C-AD53-6A0A2565871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2789253-A3E5-44B3-8A33-C8BCAB9AEA01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CD6EC11-F189-4D77-BD48-37A4463C331D}">
      <dgm:prSet/>
      <dgm:spPr/>
      <dgm:t>
        <a:bodyPr/>
        <a:lstStyle/>
        <a:p>
          <a:r>
            <a:rPr lang="en-US"/>
            <a:t>Optimise existing medical conditions </a:t>
          </a:r>
        </a:p>
      </dgm:t>
    </dgm:pt>
    <dgm:pt modelId="{CD94CB8E-6080-4563-826E-2F0D4278CFFA}" type="parTrans" cxnId="{E1B710A7-6EE0-4E79-B468-299249A8AA61}">
      <dgm:prSet/>
      <dgm:spPr/>
      <dgm:t>
        <a:bodyPr/>
        <a:lstStyle/>
        <a:p>
          <a:endParaRPr lang="en-US"/>
        </a:p>
      </dgm:t>
    </dgm:pt>
    <dgm:pt modelId="{3BF3948D-EAD0-4BCE-92A1-9D964A9F84A3}" type="sibTrans" cxnId="{E1B710A7-6EE0-4E79-B468-299249A8AA61}">
      <dgm:prSet/>
      <dgm:spPr/>
      <dgm:t>
        <a:bodyPr/>
        <a:lstStyle/>
        <a:p>
          <a:endParaRPr lang="en-US"/>
        </a:p>
      </dgm:t>
    </dgm:pt>
    <dgm:pt modelId="{4B26AE93-8F97-4CFA-930D-53F25B083CC9}">
      <dgm:prSet/>
      <dgm:spPr/>
      <dgm:t>
        <a:bodyPr/>
        <a:lstStyle/>
        <a:p>
          <a:r>
            <a:rPr lang="en-US" baseline="0"/>
            <a:t>Hypertension </a:t>
          </a:r>
          <a:endParaRPr lang="en-US"/>
        </a:p>
      </dgm:t>
    </dgm:pt>
    <dgm:pt modelId="{AB62750E-A3DE-4A97-9459-3391597DFC20}" type="parTrans" cxnId="{CD188912-F1AF-44B2-BB1F-7F9F5CCE087B}">
      <dgm:prSet/>
      <dgm:spPr/>
      <dgm:t>
        <a:bodyPr/>
        <a:lstStyle/>
        <a:p>
          <a:endParaRPr lang="en-US"/>
        </a:p>
      </dgm:t>
    </dgm:pt>
    <dgm:pt modelId="{5A9FE857-944B-4AB7-8860-0D308B4AF53F}" type="sibTrans" cxnId="{CD188912-F1AF-44B2-BB1F-7F9F5CCE087B}">
      <dgm:prSet/>
      <dgm:spPr/>
      <dgm:t>
        <a:bodyPr/>
        <a:lstStyle/>
        <a:p>
          <a:endParaRPr lang="en-US"/>
        </a:p>
      </dgm:t>
    </dgm:pt>
    <dgm:pt modelId="{866EA7F8-3E53-49ED-A379-250E09B7CD7D}">
      <dgm:prSet/>
      <dgm:spPr/>
      <dgm:t>
        <a:bodyPr/>
        <a:lstStyle/>
        <a:p>
          <a:r>
            <a:rPr lang="en-US" baseline="0"/>
            <a:t>Diabetes Mellitus </a:t>
          </a:r>
          <a:endParaRPr lang="en-US"/>
        </a:p>
      </dgm:t>
    </dgm:pt>
    <dgm:pt modelId="{5BD86AB5-76C5-49A6-9B38-1F5AE206369F}" type="parTrans" cxnId="{136CC68B-293B-4CE5-86D0-99941D606556}">
      <dgm:prSet/>
      <dgm:spPr/>
      <dgm:t>
        <a:bodyPr/>
        <a:lstStyle/>
        <a:p>
          <a:endParaRPr lang="en-US"/>
        </a:p>
      </dgm:t>
    </dgm:pt>
    <dgm:pt modelId="{42986112-865B-46EE-875D-872C53471419}" type="sibTrans" cxnId="{136CC68B-293B-4CE5-86D0-99941D606556}">
      <dgm:prSet/>
      <dgm:spPr/>
      <dgm:t>
        <a:bodyPr/>
        <a:lstStyle/>
        <a:p>
          <a:endParaRPr lang="en-US"/>
        </a:p>
      </dgm:t>
    </dgm:pt>
    <dgm:pt modelId="{1F9D0556-8D07-41E4-922C-6303E3CE3D6A}">
      <dgm:prSet/>
      <dgm:spPr/>
      <dgm:t>
        <a:bodyPr/>
        <a:lstStyle/>
        <a:p>
          <a:r>
            <a:rPr lang="en-US" baseline="0"/>
            <a:t>Dyslipidaemia </a:t>
          </a:r>
          <a:endParaRPr lang="en-US"/>
        </a:p>
      </dgm:t>
    </dgm:pt>
    <dgm:pt modelId="{0211AB04-6E49-49C0-BF47-3C58A5D50C32}" type="parTrans" cxnId="{1A961A4C-658A-474E-80D0-A9AD1F2DC6F6}">
      <dgm:prSet/>
      <dgm:spPr/>
      <dgm:t>
        <a:bodyPr/>
        <a:lstStyle/>
        <a:p>
          <a:endParaRPr lang="en-US"/>
        </a:p>
      </dgm:t>
    </dgm:pt>
    <dgm:pt modelId="{13654903-C3DB-4928-ABEA-60D22A0D6C52}" type="sibTrans" cxnId="{1A961A4C-658A-474E-80D0-A9AD1F2DC6F6}">
      <dgm:prSet/>
      <dgm:spPr/>
      <dgm:t>
        <a:bodyPr/>
        <a:lstStyle/>
        <a:p>
          <a:endParaRPr lang="en-US"/>
        </a:p>
      </dgm:t>
    </dgm:pt>
    <dgm:pt modelId="{98FA05DB-C166-4EF7-962C-0A4983AAB337}">
      <dgm:prSet/>
      <dgm:spPr/>
      <dgm:t>
        <a:bodyPr/>
        <a:lstStyle/>
        <a:p>
          <a:r>
            <a:rPr lang="en-US" baseline="0"/>
            <a:t>Cardiac Conditions </a:t>
          </a:r>
          <a:endParaRPr lang="en-US"/>
        </a:p>
      </dgm:t>
    </dgm:pt>
    <dgm:pt modelId="{B7E9C2F2-333A-4E61-8137-8B32F67D633C}" type="parTrans" cxnId="{B028CFC5-9D6A-40FD-8367-055F3AE17FF5}">
      <dgm:prSet/>
      <dgm:spPr/>
      <dgm:t>
        <a:bodyPr/>
        <a:lstStyle/>
        <a:p>
          <a:endParaRPr lang="en-US"/>
        </a:p>
      </dgm:t>
    </dgm:pt>
    <dgm:pt modelId="{4BFF9B48-741C-4091-8C88-5A041DFD1A0E}" type="sibTrans" cxnId="{B028CFC5-9D6A-40FD-8367-055F3AE17FF5}">
      <dgm:prSet/>
      <dgm:spPr/>
      <dgm:t>
        <a:bodyPr/>
        <a:lstStyle/>
        <a:p>
          <a:endParaRPr lang="en-US"/>
        </a:p>
      </dgm:t>
    </dgm:pt>
    <dgm:pt modelId="{67E83D13-434D-49F4-A52A-772B922F5E7C}">
      <dgm:prSet/>
      <dgm:spPr/>
      <dgm:t>
        <a:bodyPr/>
        <a:lstStyle/>
        <a:p>
          <a:r>
            <a:rPr lang="en-US"/>
            <a:t>Encourage regular physical exercise </a:t>
          </a:r>
        </a:p>
      </dgm:t>
    </dgm:pt>
    <dgm:pt modelId="{E23F436B-3547-41D3-A046-50B16B3CE165}" type="parTrans" cxnId="{2D9E86BB-5C08-43FA-A42C-7ED42F884990}">
      <dgm:prSet/>
      <dgm:spPr/>
      <dgm:t>
        <a:bodyPr/>
        <a:lstStyle/>
        <a:p>
          <a:endParaRPr lang="en-US"/>
        </a:p>
      </dgm:t>
    </dgm:pt>
    <dgm:pt modelId="{D27A7A37-C3DE-49A7-843F-FC637B6B9B08}" type="sibTrans" cxnId="{2D9E86BB-5C08-43FA-A42C-7ED42F884990}">
      <dgm:prSet/>
      <dgm:spPr/>
      <dgm:t>
        <a:bodyPr/>
        <a:lstStyle/>
        <a:p>
          <a:endParaRPr lang="en-US"/>
        </a:p>
      </dgm:t>
    </dgm:pt>
    <dgm:pt modelId="{00CED6B6-90F8-4B37-9A0B-04EB634EF8C3}">
      <dgm:prSet/>
      <dgm:spPr/>
      <dgm:t>
        <a:bodyPr/>
        <a:lstStyle/>
        <a:p>
          <a:r>
            <a:rPr lang="en-US" dirty="0"/>
            <a:t>Appropriate weight loss advice  </a:t>
          </a:r>
        </a:p>
      </dgm:t>
    </dgm:pt>
    <dgm:pt modelId="{9F3042D4-C53A-46AF-9CA9-943415C2061F}" type="parTrans" cxnId="{BE0AC348-1D85-4DB8-A0FF-F8FC43A92A6B}">
      <dgm:prSet/>
      <dgm:spPr/>
      <dgm:t>
        <a:bodyPr/>
        <a:lstStyle/>
        <a:p>
          <a:endParaRPr lang="en-US"/>
        </a:p>
      </dgm:t>
    </dgm:pt>
    <dgm:pt modelId="{6E7B4614-C708-4F01-84CF-5CB902D4CA60}" type="sibTrans" cxnId="{BE0AC348-1D85-4DB8-A0FF-F8FC43A92A6B}">
      <dgm:prSet/>
      <dgm:spPr/>
      <dgm:t>
        <a:bodyPr/>
        <a:lstStyle/>
        <a:p>
          <a:endParaRPr lang="en-US"/>
        </a:p>
      </dgm:t>
    </dgm:pt>
    <dgm:pt modelId="{720276D6-0198-454C-BC0C-EE732B22DDBF}">
      <dgm:prSet/>
      <dgm:spPr/>
      <dgm:t>
        <a:bodyPr/>
        <a:lstStyle/>
        <a:p>
          <a:r>
            <a:rPr lang="en-US"/>
            <a:t>Smoking cessation </a:t>
          </a:r>
        </a:p>
      </dgm:t>
    </dgm:pt>
    <dgm:pt modelId="{AAF0654E-0880-4264-83EF-E33F591D7EB0}" type="parTrans" cxnId="{76FAF3B4-DE42-44F3-A859-8484B35A1F98}">
      <dgm:prSet/>
      <dgm:spPr/>
      <dgm:t>
        <a:bodyPr/>
        <a:lstStyle/>
        <a:p>
          <a:endParaRPr lang="en-US"/>
        </a:p>
      </dgm:t>
    </dgm:pt>
    <dgm:pt modelId="{CDBCE382-4BF3-4575-A44C-028600D04929}" type="sibTrans" cxnId="{76FAF3B4-DE42-44F3-A859-8484B35A1F98}">
      <dgm:prSet/>
      <dgm:spPr/>
      <dgm:t>
        <a:bodyPr/>
        <a:lstStyle/>
        <a:p>
          <a:endParaRPr lang="en-US"/>
        </a:p>
      </dgm:t>
    </dgm:pt>
    <dgm:pt modelId="{27D101DB-9085-4D49-9027-D414E20C3A46}">
      <dgm:prSet/>
      <dgm:spPr/>
      <dgm:t>
        <a:bodyPr/>
        <a:lstStyle/>
        <a:p>
          <a:r>
            <a:rPr lang="en-US" dirty="0"/>
            <a:t>Physiotherapy </a:t>
          </a:r>
        </a:p>
      </dgm:t>
    </dgm:pt>
    <dgm:pt modelId="{B0BE7173-DB29-4607-90C0-1282512AB141}" type="parTrans" cxnId="{B57642C1-7CD6-4F0D-947A-751F428A95A7}">
      <dgm:prSet/>
      <dgm:spPr/>
      <dgm:t>
        <a:bodyPr/>
        <a:lstStyle/>
        <a:p>
          <a:endParaRPr lang="en-US"/>
        </a:p>
      </dgm:t>
    </dgm:pt>
    <dgm:pt modelId="{1ADC7BFC-2ECF-4E07-A317-25FCDFEAE59B}" type="sibTrans" cxnId="{B57642C1-7CD6-4F0D-947A-751F428A95A7}">
      <dgm:prSet/>
      <dgm:spPr/>
      <dgm:t>
        <a:bodyPr/>
        <a:lstStyle/>
        <a:p>
          <a:endParaRPr lang="en-US"/>
        </a:p>
      </dgm:t>
    </dgm:pt>
    <dgm:pt modelId="{4C1295B6-DED2-46FA-B2C6-B9269B9543D2}">
      <dgm:prSet/>
      <dgm:spPr/>
      <dgm:t>
        <a:bodyPr/>
        <a:lstStyle/>
        <a:p>
          <a:r>
            <a:rPr lang="en-US" dirty="0"/>
            <a:t>Social</a:t>
          </a:r>
        </a:p>
      </dgm:t>
    </dgm:pt>
    <dgm:pt modelId="{D031D3E5-F3A7-421B-8DD2-E867D61627E8}" type="parTrans" cxnId="{3BA39235-B2C2-4752-8678-5F62718A7974}">
      <dgm:prSet/>
      <dgm:spPr/>
      <dgm:t>
        <a:bodyPr/>
        <a:lstStyle/>
        <a:p>
          <a:endParaRPr lang="en-US"/>
        </a:p>
      </dgm:t>
    </dgm:pt>
    <dgm:pt modelId="{AB31B74C-007E-4F88-9E5B-BF1BF5A3EC63}" type="sibTrans" cxnId="{3BA39235-B2C2-4752-8678-5F62718A7974}">
      <dgm:prSet/>
      <dgm:spPr/>
      <dgm:t>
        <a:bodyPr/>
        <a:lstStyle/>
        <a:p>
          <a:endParaRPr lang="en-US"/>
        </a:p>
      </dgm:t>
    </dgm:pt>
    <dgm:pt modelId="{149D74F7-4D12-493C-87CC-88CB75564473}">
      <dgm:prSet/>
      <dgm:spPr/>
      <dgm:t>
        <a:bodyPr/>
        <a:lstStyle/>
        <a:p>
          <a:r>
            <a:rPr lang="en-US" dirty="0"/>
            <a:t>Disability Grant </a:t>
          </a:r>
        </a:p>
      </dgm:t>
    </dgm:pt>
    <dgm:pt modelId="{11BF0D1A-588D-4047-8DB0-F9BD2675BEF6}" type="parTrans" cxnId="{91DE8077-9789-4527-A9AB-CE8502032ECD}">
      <dgm:prSet/>
      <dgm:spPr/>
      <dgm:t>
        <a:bodyPr/>
        <a:lstStyle/>
        <a:p>
          <a:endParaRPr lang="en-US"/>
        </a:p>
      </dgm:t>
    </dgm:pt>
    <dgm:pt modelId="{990EC8CD-6BB2-4A96-B948-18F353E60741}" type="sibTrans" cxnId="{91DE8077-9789-4527-A9AB-CE8502032ECD}">
      <dgm:prSet/>
      <dgm:spPr/>
      <dgm:t>
        <a:bodyPr/>
        <a:lstStyle/>
        <a:p>
          <a:endParaRPr lang="en-US"/>
        </a:p>
      </dgm:t>
    </dgm:pt>
    <dgm:pt modelId="{127DD670-A2F0-48C4-A5AA-DF6F2380C32E}" type="pres">
      <dgm:prSet presAssocID="{02789253-A3E5-44B3-8A33-C8BCAB9AEA01}" presName="diagram" presStyleCnt="0">
        <dgm:presLayoutVars>
          <dgm:dir/>
          <dgm:resizeHandles val="exact"/>
        </dgm:presLayoutVars>
      </dgm:prSet>
      <dgm:spPr/>
    </dgm:pt>
    <dgm:pt modelId="{976C0A32-57C4-4AC3-966C-87F71D354BB6}" type="pres">
      <dgm:prSet presAssocID="{9CD6EC11-F189-4D77-BD48-37A4463C331D}" presName="node" presStyleLbl="node1" presStyleIdx="0" presStyleCnt="6">
        <dgm:presLayoutVars>
          <dgm:bulletEnabled val="1"/>
        </dgm:presLayoutVars>
      </dgm:prSet>
      <dgm:spPr/>
    </dgm:pt>
    <dgm:pt modelId="{0BC8AA81-10A2-46A0-B9BB-C763A60BDFC6}" type="pres">
      <dgm:prSet presAssocID="{3BF3948D-EAD0-4BCE-92A1-9D964A9F84A3}" presName="sibTrans" presStyleCnt="0"/>
      <dgm:spPr/>
    </dgm:pt>
    <dgm:pt modelId="{030D537B-45F6-4102-A4ED-6B51BD67C546}" type="pres">
      <dgm:prSet presAssocID="{67E83D13-434D-49F4-A52A-772B922F5E7C}" presName="node" presStyleLbl="node1" presStyleIdx="1" presStyleCnt="6">
        <dgm:presLayoutVars>
          <dgm:bulletEnabled val="1"/>
        </dgm:presLayoutVars>
      </dgm:prSet>
      <dgm:spPr/>
    </dgm:pt>
    <dgm:pt modelId="{FC7BC328-6AB3-45A8-A584-3216042CDE31}" type="pres">
      <dgm:prSet presAssocID="{D27A7A37-C3DE-49A7-843F-FC637B6B9B08}" presName="sibTrans" presStyleCnt="0"/>
      <dgm:spPr/>
    </dgm:pt>
    <dgm:pt modelId="{7CE39E0A-ABDC-4B0A-A94E-147BBE1AAD1D}" type="pres">
      <dgm:prSet presAssocID="{00CED6B6-90F8-4B37-9A0B-04EB634EF8C3}" presName="node" presStyleLbl="node1" presStyleIdx="2" presStyleCnt="6">
        <dgm:presLayoutVars>
          <dgm:bulletEnabled val="1"/>
        </dgm:presLayoutVars>
      </dgm:prSet>
      <dgm:spPr/>
    </dgm:pt>
    <dgm:pt modelId="{4EFF6E74-7018-429E-9C1A-E825F21C9F52}" type="pres">
      <dgm:prSet presAssocID="{6E7B4614-C708-4F01-84CF-5CB902D4CA60}" presName="sibTrans" presStyleCnt="0"/>
      <dgm:spPr/>
    </dgm:pt>
    <dgm:pt modelId="{1BEA9ECA-90F6-4339-A742-D036DFC1A0FD}" type="pres">
      <dgm:prSet presAssocID="{720276D6-0198-454C-BC0C-EE732B22DDBF}" presName="node" presStyleLbl="node1" presStyleIdx="3" presStyleCnt="6">
        <dgm:presLayoutVars>
          <dgm:bulletEnabled val="1"/>
        </dgm:presLayoutVars>
      </dgm:prSet>
      <dgm:spPr/>
    </dgm:pt>
    <dgm:pt modelId="{CB0AA05C-CB64-4345-9015-5A7999F4CF08}" type="pres">
      <dgm:prSet presAssocID="{CDBCE382-4BF3-4575-A44C-028600D04929}" presName="sibTrans" presStyleCnt="0"/>
      <dgm:spPr/>
    </dgm:pt>
    <dgm:pt modelId="{95ACDD49-2BA0-4DBA-8B1E-E1E175C25707}" type="pres">
      <dgm:prSet presAssocID="{27D101DB-9085-4D49-9027-D414E20C3A46}" presName="node" presStyleLbl="node1" presStyleIdx="4" presStyleCnt="6">
        <dgm:presLayoutVars>
          <dgm:bulletEnabled val="1"/>
        </dgm:presLayoutVars>
      </dgm:prSet>
      <dgm:spPr/>
    </dgm:pt>
    <dgm:pt modelId="{B5A39826-FE5B-4EBA-82A4-0122D7753422}" type="pres">
      <dgm:prSet presAssocID="{1ADC7BFC-2ECF-4E07-A317-25FCDFEAE59B}" presName="sibTrans" presStyleCnt="0"/>
      <dgm:spPr/>
    </dgm:pt>
    <dgm:pt modelId="{A3827459-AD1E-462B-9C4A-92C14C5E6E95}" type="pres">
      <dgm:prSet presAssocID="{4C1295B6-DED2-46FA-B2C6-B9269B9543D2}" presName="node" presStyleLbl="node1" presStyleIdx="5" presStyleCnt="6">
        <dgm:presLayoutVars>
          <dgm:bulletEnabled val="1"/>
        </dgm:presLayoutVars>
      </dgm:prSet>
      <dgm:spPr/>
    </dgm:pt>
  </dgm:ptLst>
  <dgm:cxnLst>
    <dgm:cxn modelId="{19E9750D-9A50-4AFC-80A9-8BD005E6F003}" type="presOf" srcId="{720276D6-0198-454C-BC0C-EE732B22DDBF}" destId="{1BEA9ECA-90F6-4339-A742-D036DFC1A0FD}" srcOrd="0" destOrd="0" presId="urn:microsoft.com/office/officeart/2005/8/layout/default"/>
    <dgm:cxn modelId="{CD188912-F1AF-44B2-BB1F-7F9F5CCE087B}" srcId="{9CD6EC11-F189-4D77-BD48-37A4463C331D}" destId="{4B26AE93-8F97-4CFA-930D-53F25B083CC9}" srcOrd="0" destOrd="0" parTransId="{AB62750E-A3DE-4A97-9459-3391597DFC20}" sibTransId="{5A9FE857-944B-4AB7-8860-0D308B4AF53F}"/>
    <dgm:cxn modelId="{F373CD26-587A-41EF-9D23-45998EBEEB04}" type="presOf" srcId="{4C1295B6-DED2-46FA-B2C6-B9269B9543D2}" destId="{A3827459-AD1E-462B-9C4A-92C14C5E6E95}" srcOrd="0" destOrd="0" presId="urn:microsoft.com/office/officeart/2005/8/layout/default"/>
    <dgm:cxn modelId="{3BA39235-B2C2-4752-8678-5F62718A7974}" srcId="{02789253-A3E5-44B3-8A33-C8BCAB9AEA01}" destId="{4C1295B6-DED2-46FA-B2C6-B9269B9543D2}" srcOrd="5" destOrd="0" parTransId="{D031D3E5-F3A7-421B-8DD2-E867D61627E8}" sibTransId="{AB31B74C-007E-4F88-9E5B-BF1BF5A3EC63}"/>
    <dgm:cxn modelId="{D1F8E23C-78F7-4B11-95EF-C2E780265007}" type="presOf" srcId="{9CD6EC11-F189-4D77-BD48-37A4463C331D}" destId="{976C0A32-57C4-4AC3-966C-87F71D354BB6}" srcOrd="0" destOrd="0" presId="urn:microsoft.com/office/officeart/2005/8/layout/default"/>
    <dgm:cxn modelId="{9DFDB961-D54D-4F17-9E66-66BDEF33AF17}" type="presOf" srcId="{1F9D0556-8D07-41E4-922C-6303E3CE3D6A}" destId="{976C0A32-57C4-4AC3-966C-87F71D354BB6}" srcOrd="0" destOrd="3" presId="urn:microsoft.com/office/officeart/2005/8/layout/default"/>
    <dgm:cxn modelId="{D550E647-FC86-4621-B55E-13FA875187B0}" type="presOf" srcId="{67E83D13-434D-49F4-A52A-772B922F5E7C}" destId="{030D537B-45F6-4102-A4ED-6B51BD67C546}" srcOrd="0" destOrd="0" presId="urn:microsoft.com/office/officeart/2005/8/layout/default"/>
    <dgm:cxn modelId="{BE0AC348-1D85-4DB8-A0FF-F8FC43A92A6B}" srcId="{02789253-A3E5-44B3-8A33-C8BCAB9AEA01}" destId="{00CED6B6-90F8-4B37-9A0B-04EB634EF8C3}" srcOrd="2" destOrd="0" parTransId="{9F3042D4-C53A-46AF-9CA9-943415C2061F}" sibTransId="{6E7B4614-C708-4F01-84CF-5CB902D4CA60}"/>
    <dgm:cxn modelId="{BD69174A-EAAD-4B02-9CB7-A09927ADA287}" type="presOf" srcId="{27D101DB-9085-4D49-9027-D414E20C3A46}" destId="{95ACDD49-2BA0-4DBA-8B1E-E1E175C25707}" srcOrd="0" destOrd="0" presId="urn:microsoft.com/office/officeart/2005/8/layout/default"/>
    <dgm:cxn modelId="{1A961A4C-658A-474E-80D0-A9AD1F2DC6F6}" srcId="{9CD6EC11-F189-4D77-BD48-37A4463C331D}" destId="{1F9D0556-8D07-41E4-922C-6303E3CE3D6A}" srcOrd="2" destOrd="0" parTransId="{0211AB04-6E49-49C0-BF47-3C58A5D50C32}" sibTransId="{13654903-C3DB-4928-ABEA-60D22A0D6C52}"/>
    <dgm:cxn modelId="{EE56F36F-376F-4122-8F14-9847B119FDB6}" type="presOf" srcId="{149D74F7-4D12-493C-87CC-88CB75564473}" destId="{A3827459-AD1E-462B-9C4A-92C14C5E6E95}" srcOrd="0" destOrd="1" presId="urn:microsoft.com/office/officeart/2005/8/layout/default"/>
    <dgm:cxn modelId="{91DE8077-9789-4527-A9AB-CE8502032ECD}" srcId="{4C1295B6-DED2-46FA-B2C6-B9269B9543D2}" destId="{149D74F7-4D12-493C-87CC-88CB75564473}" srcOrd="0" destOrd="0" parTransId="{11BF0D1A-588D-4047-8DB0-F9BD2675BEF6}" sibTransId="{990EC8CD-6BB2-4A96-B948-18F353E60741}"/>
    <dgm:cxn modelId="{2E35CD7A-566B-46BA-8201-54B5C64CCA24}" type="presOf" srcId="{98FA05DB-C166-4EF7-962C-0A4983AAB337}" destId="{976C0A32-57C4-4AC3-966C-87F71D354BB6}" srcOrd="0" destOrd="4" presId="urn:microsoft.com/office/officeart/2005/8/layout/default"/>
    <dgm:cxn modelId="{136CC68B-293B-4CE5-86D0-99941D606556}" srcId="{9CD6EC11-F189-4D77-BD48-37A4463C331D}" destId="{866EA7F8-3E53-49ED-A379-250E09B7CD7D}" srcOrd="1" destOrd="0" parTransId="{5BD86AB5-76C5-49A6-9B38-1F5AE206369F}" sibTransId="{42986112-865B-46EE-875D-872C53471419}"/>
    <dgm:cxn modelId="{6988D293-A3B5-4C56-9BD0-DC03485C5E40}" type="presOf" srcId="{00CED6B6-90F8-4B37-9A0B-04EB634EF8C3}" destId="{7CE39E0A-ABDC-4B0A-A94E-147BBE1AAD1D}" srcOrd="0" destOrd="0" presId="urn:microsoft.com/office/officeart/2005/8/layout/default"/>
    <dgm:cxn modelId="{E1B710A7-6EE0-4E79-B468-299249A8AA61}" srcId="{02789253-A3E5-44B3-8A33-C8BCAB9AEA01}" destId="{9CD6EC11-F189-4D77-BD48-37A4463C331D}" srcOrd="0" destOrd="0" parTransId="{CD94CB8E-6080-4563-826E-2F0D4278CFFA}" sibTransId="{3BF3948D-EAD0-4BCE-92A1-9D964A9F84A3}"/>
    <dgm:cxn modelId="{76FAF3B4-DE42-44F3-A859-8484B35A1F98}" srcId="{02789253-A3E5-44B3-8A33-C8BCAB9AEA01}" destId="{720276D6-0198-454C-BC0C-EE732B22DDBF}" srcOrd="3" destOrd="0" parTransId="{AAF0654E-0880-4264-83EF-E33F591D7EB0}" sibTransId="{CDBCE382-4BF3-4575-A44C-028600D04929}"/>
    <dgm:cxn modelId="{2D9E86BB-5C08-43FA-A42C-7ED42F884990}" srcId="{02789253-A3E5-44B3-8A33-C8BCAB9AEA01}" destId="{67E83D13-434D-49F4-A52A-772B922F5E7C}" srcOrd="1" destOrd="0" parTransId="{E23F436B-3547-41D3-A046-50B16B3CE165}" sibTransId="{D27A7A37-C3DE-49A7-843F-FC637B6B9B08}"/>
    <dgm:cxn modelId="{B57642C1-7CD6-4F0D-947A-751F428A95A7}" srcId="{02789253-A3E5-44B3-8A33-C8BCAB9AEA01}" destId="{27D101DB-9085-4D49-9027-D414E20C3A46}" srcOrd="4" destOrd="0" parTransId="{B0BE7173-DB29-4607-90C0-1282512AB141}" sibTransId="{1ADC7BFC-2ECF-4E07-A317-25FCDFEAE59B}"/>
    <dgm:cxn modelId="{B028CFC5-9D6A-40FD-8367-055F3AE17FF5}" srcId="{9CD6EC11-F189-4D77-BD48-37A4463C331D}" destId="{98FA05DB-C166-4EF7-962C-0A4983AAB337}" srcOrd="3" destOrd="0" parTransId="{B7E9C2F2-333A-4E61-8137-8B32F67D633C}" sibTransId="{4BFF9B48-741C-4091-8C88-5A041DFD1A0E}"/>
    <dgm:cxn modelId="{91358ECC-AE12-4E1B-8AB8-92AC7D94DC03}" type="presOf" srcId="{866EA7F8-3E53-49ED-A379-250E09B7CD7D}" destId="{976C0A32-57C4-4AC3-966C-87F71D354BB6}" srcOrd="0" destOrd="2" presId="urn:microsoft.com/office/officeart/2005/8/layout/default"/>
    <dgm:cxn modelId="{B7F1BEED-889B-47A5-8015-EF4F61396F66}" type="presOf" srcId="{4B26AE93-8F97-4CFA-930D-53F25B083CC9}" destId="{976C0A32-57C4-4AC3-966C-87F71D354BB6}" srcOrd="0" destOrd="1" presId="urn:microsoft.com/office/officeart/2005/8/layout/default"/>
    <dgm:cxn modelId="{A1BBC6FC-0896-417A-A73D-7BA18C2FCEAF}" type="presOf" srcId="{02789253-A3E5-44B3-8A33-C8BCAB9AEA01}" destId="{127DD670-A2F0-48C4-A5AA-DF6F2380C32E}" srcOrd="0" destOrd="0" presId="urn:microsoft.com/office/officeart/2005/8/layout/default"/>
    <dgm:cxn modelId="{8AAD2647-3313-405B-A0E0-E3CA37AAC3B1}" type="presParOf" srcId="{127DD670-A2F0-48C4-A5AA-DF6F2380C32E}" destId="{976C0A32-57C4-4AC3-966C-87F71D354BB6}" srcOrd="0" destOrd="0" presId="urn:microsoft.com/office/officeart/2005/8/layout/default"/>
    <dgm:cxn modelId="{FD1D9363-EFD4-403F-B221-117CED32B6D9}" type="presParOf" srcId="{127DD670-A2F0-48C4-A5AA-DF6F2380C32E}" destId="{0BC8AA81-10A2-46A0-B9BB-C763A60BDFC6}" srcOrd="1" destOrd="0" presId="urn:microsoft.com/office/officeart/2005/8/layout/default"/>
    <dgm:cxn modelId="{2D72CA4E-B03F-41E8-ADC8-C43C5747A057}" type="presParOf" srcId="{127DD670-A2F0-48C4-A5AA-DF6F2380C32E}" destId="{030D537B-45F6-4102-A4ED-6B51BD67C546}" srcOrd="2" destOrd="0" presId="urn:microsoft.com/office/officeart/2005/8/layout/default"/>
    <dgm:cxn modelId="{6B0E8765-9A9A-422D-985A-0180E6CAF4F0}" type="presParOf" srcId="{127DD670-A2F0-48C4-A5AA-DF6F2380C32E}" destId="{FC7BC328-6AB3-45A8-A584-3216042CDE31}" srcOrd="3" destOrd="0" presId="urn:microsoft.com/office/officeart/2005/8/layout/default"/>
    <dgm:cxn modelId="{5963585F-072B-473A-BD6E-09CED7505ED8}" type="presParOf" srcId="{127DD670-A2F0-48C4-A5AA-DF6F2380C32E}" destId="{7CE39E0A-ABDC-4B0A-A94E-147BBE1AAD1D}" srcOrd="4" destOrd="0" presId="urn:microsoft.com/office/officeart/2005/8/layout/default"/>
    <dgm:cxn modelId="{5C728C35-08C7-458A-BFA2-B5CB7584136F}" type="presParOf" srcId="{127DD670-A2F0-48C4-A5AA-DF6F2380C32E}" destId="{4EFF6E74-7018-429E-9C1A-E825F21C9F52}" srcOrd="5" destOrd="0" presId="urn:microsoft.com/office/officeart/2005/8/layout/default"/>
    <dgm:cxn modelId="{FFF1D8E7-A810-417C-B93E-944F34825BCA}" type="presParOf" srcId="{127DD670-A2F0-48C4-A5AA-DF6F2380C32E}" destId="{1BEA9ECA-90F6-4339-A742-D036DFC1A0FD}" srcOrd="6" destOrd="0" presId="urn:microsoft.com/office/officeart/2005/8/layout/default"/>
    <dgm:cxn modelId="{8BDF55BD-5361-4406-A361-EC1D41FCDFDB}" type="presParOf" srcId="{127DD670-A2F0-48C4-A5AA-DF6F2380C32E}" destId="{CB0AA05C-CB64-4345-9015-5A7999F4CF08}" srcOrd="7" destOrd="0" presId="urn:microsoft.com/office/officeart/2005/8/layout/default"/>
    <dgm:cxn modelId="{032704ED-2EB2-43C6-9B0E-B578250C3279}" type="presParOf" srcId="{127DD670-A2F0-48C4-A5AA-DF6F2380C32E}" destId="{95ACDD49-2BA0-4DBA-8B1E-E1E175C25707}" srcOrd="8" destOrd="0" presId="urn:microsoft.com/office/officeart/2005/8/layout/default"/>
    <dgm:cxn modelId="{CE6A0C80-2FAA-4717-9D10-08A01049C39D}" type="presParOf" srcId="{127DD670-A2F0-48C4-A5AA-DF6F2380C32E}" destId="{B5A39826-FE5B-4EBA-82A4-0122D7753422}" srcOrd="9" destOrd="0" presId="urn:microsoft.com/office/officeart/2005/8/layout/default"/>
    <dgm:cxn modelId="{78BCC5E7-6D77-4F40-BE36-E3BBAC089392}" type="presParOf" srcId="{127DD670-A2F0-48C4-A5AA-DF6F2380C32E}" destId="{A3827459-AD1E-462B-9C4A-92C14C5E6E95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AD8583-45B6-4BB9-905C-F9401F68B0AA}">
      <dsp:nvSpPr>
        <dsp:cNvPr id="0" name=""/>
        <dsp:cNvSpPr/>
      </dsp:nvSpPr>
      <dsp:spPr>
        <a:xfrm>
          <a:off x="2110" y="307980"/>
          <a:ext cx="1674200" cy="100452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Seizures</a:t>
          </a:r>
        </a:p>
      </dsp:txBody>
      <dsp:txXfrm>
        <a:off x="2110" y="307980"/>
        <a:ext cx="1674200" cy="1004520"/>
      </dsp:txXfrm>
    </dsp:sp>
    <dsp:sp modelId="{2D1693B2-4C78-4F23-9F0C-A7A69CD81938}">
      <dsp:nvSpPr>
        <dsp:cNvPr id="0" name=""/>
        <dsp:cNvSpPr/>
      </dsp:nvSpPr>
      <dsp:spPr>
        <a:xfrm>
          <a:off x="1843730" y="307980"/>
          <a:ext cx="1674200" cy="100452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Infections </a:t>
          </a:r>
        </a:p>
      </dsp:txBody>
      <dsp:txXfrm>
        <a:off x="1843730" y="307980"/>
        <a:ext cx="1674200" cy="1004520"/>
      </dsp:txXfrm>
    </dsp:sp>
    <dsp:sp modelId="{7B1DBF6F-89E2-442D-A1F2-4FEC90D8F2BF}">
      <dsp:nvSpPr>
        <dsp:cNvPr id="0" name=""/>
        <dsp:cNvSpPr/>
      </dsp:nvSpPr>
      <dsp:spPr>
        <a:xfrm>
          <a:off x="3685350" y="307980"/>
          <a:ext cx="1674200" cy="100452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Nerve damage </a:t>
          </a:r>
        </a:p>
      </dsp:txBody>
      <dsp:txXfrm>
        <a:off x="3685350" y="307980"/>
        <a:ext cx="1674200" cy="1004520"/>
      </dsp:txXfrm>
    </dsp:sp>
    <dsp:sp modelId="{21AA82AF-3996-4A17-8BAA-0079381E4AE6}">
      <dsp:nvSpPr>
        <dsp:cNvPr id="0" name=""/>
        <dsp:cNvSpPr/>
      </dsp:nvSpPr>
      <dsp:spPr>
        <a:xfrm>
          <a:off x="5526970" y="307980"/>
          <a:ext cx="1674200" cy="100452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Cognitive disability </a:t>
          </a:r>
        </a:p>
      </dsp:txBody>
      <dsp:txXfrm>
        <a:off x="5526970" y="307980"/>
        <a:ext cx="1674200" cy="1004520"/>
      </dsp:txXfrm>
    </dsp:sp>
    <dsp:sp modelId="{3E8DF250-0667-4597-A21F-F99B422C495D}">
      <dsp:nvSpPr>
        <dsp:cNvPr id="0" name=""/>
        <dsp:cNvSpPr/>
      </dsp:nvSpPr>
      <dsp:spPr>
        <a:xfrm>
          <a:off x="2110" y="1479920"/>
          <a:ext cx="1674200" cy="100452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Sensory problem</a:t>
          </a:r>
        </a:p>
      </dsp:txBody>
      <dsp:txXfrm>
        <a:off x="2110" y="1479920"/>
        <a:ext cx="1674200" cy="1004520"/>
      </dsp:txXfrm>
    </dsp:sp>
    <dsp:sp modelId="{70691ED8-E627-4474-8527-A8808D000673}">
      <dsp:nvSpPr>
        <dsp:cNvPr id="0" name=""/>
        <dsp:cNvSpPr/>
      </dsp:nvSpPr>
      <dsp:spPr>
        <a:xfrm>
          <a:off x="1843730" y="1479920"/>
          <a:ext cx="1674200" cy="100452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Post concussion syndrome</a:t>
          </a:r>
        </a:p>
      </dsp:txBody>
      <dsp:txXfrm>
        <a:off x="1843730" y="1479920"/>
        <a:ext cx="1674200" cy="1004520"/>
      </dsp:txXfrm>
    </dsp:sp>
    <dsp:sp modelId="{0235CF18-D7C9-4B07-A550-9B85EB25BAF1}">
      <dsp:nvSpPr>
        <dsp:cNvPr id="0" name=""/>
        <dsp:cNvSpPr/>
      </dsp:nvSpPr>
      <dsp:spPr>
        <a:xfrm>
          <a:off x="3685350" y="1479920"/>
          <a:ext cx="1674200" cy="100452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Psychosocial problems </a:t>
          </a:r>
        </a:p>
      </dsp:txBody>
      <dsp:txXfrm>
        <a:off x="3685350" y="1479920"/>
        <a:ext cx="1674200" cy="1004520"/>
      </dsp:txXfrm>
    </dsp:sp>
    <dsp:sp modelId="{15A931E4-F757-4DF6-A35A-7E065EBD83E6}">
      <dsp:nvSpPr>
        <dsp:cNvPr id="0" name=""/>
        <dsp:cNvSpPr/>
      </dsp:nvSpPr>
      <dsp:spPr>
        <a:xfrm>
          <a:off x="5526970" y="1479920"/>
          <a:ext cx="1674200" cy="100452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Coma and death </a:t>
          </a:r>
        </a:p>
      </dsp:txBody>
      <dsp:txXfrm>
        <a:off x="5526970" y="1479920"/>
        <a:ext cx="1674200" cy="10045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37DD1D-A32C-42BD-B256-77AED6EE8FF7}">
      <dsp:nvSpPr>
        <dsp:cNvPr id="0" name=""/>
        <dsp:cNvSpPr/>
      </dsp:nvSpPr>
      <dsp:spPr>
        <a:xfrm>
          <a:off x="0" y="77641"/>
          <a:ext cx="7587755" cy="3767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ASSESS AND STABILIZE</a:t>
          </a:r>
        </a:p>
      </dsp:txBody>
      <dsp:txXfrm>
        <a:off x="18391" y="96032"/>
        <a:ext cx="7550973" cy="339958"/>
      </dsp:txXfrm>
    </dsp:sp>
    <dsp:sp modelId="{ABAC429C-13CB-4B51-A319-2FC36534209E}">
      <dsp:nvSpPr>
        <dsp:cNvPr id="0" name=""/>
        <dsp:cNvSpPr/>
      </dsp:nvSpPr>
      <dsp:spPr>
        <a:xfrm>
          <a:off x="0" y="454381"/>
          <a:ext cx="7587755" cy="255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911" tIns="17780" rIns="99568" bIns="1778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1100" b="1" kern="1200" dirty="0"/>
            <a:t>Airway 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100" kern="1200"/>
            <a:t>Patent and protected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100" kern="1200" dirty="0"/>
            <a:t>GCS &lt;9/15 requires definitive airway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100" kern="1200" dirty="0"/>
            <a:t>Aim is oxygenation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1100" b="1" i="0" kern="1200"/>
            <a:t>Protect the C‐spine </a:t>
          </a:r>
          <a:r>
            <a:rPr lang="en-US" sz="1100" kern="1200"/>
            <a:t>with blunt trauma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100" kern="1200"/>
            <a:t>Blocks and harness, not just collar!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100" kern="1200"/>
            <a:t>Pad the bed – no spine‐boards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1100" b="1" kern="1200"/>
            <a:t>Breathing</a:t>
          </a:r>
          <a:endParaRPr lang="en-US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1100" b="1" kern="1200"/>
            <a:t>Circulation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100" kern="1200"/>
            <a:t>Avoid hypotension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100" kern="1200"/>
            <a:t>Aim: SBP &gt;90mmHg or MAP&gt;70mmHg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100" kern="1200"/>
            <a:t>Establish IV Access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100" kern="1200"/>
            <a:t>Stop the bleeding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100" kern="1200"/>
            <a:t>Splint fractures</a:t>
          </a:r>
        </a:p>
      </dsp:txBody>
      <dsp:txXfrm>
        <a:off x="0" y="454381"/>
        <a:ext cx="7587755" cy="25502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42CC89-430D-4BC8-B619-A06A9574CA8E}">
      <dsp:nvSpPr>
        <dsp:cNvPr id="0" name=""/>
        <dsp:cNvSpPr/>
      </dsp:nvSpPr>
      <dsp:spPr>
        <a:xfrm>
          <a:off x="0" y="13593"/>
          <a:ext cx="7884767" cy="3744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CALCULATE</a:t>
          </a:r>
          <a:r>
            <a:rPr lang="en-US" sz="1600" kern="1200" baseline="0" dirty="0"/>
            <a:t> GCS</a:t>
          </a:r>
          <a:endParaRPr lang="en-US" sz="1600" kern="1200" dirty="0"/>
        </a:p>
      </dsp:txBody>
      <dsp:txXfrm>
        <a:off x="18277" y="31870"/>
        <a:ext cx="7848213" cy="337846"/>
      </dsp:txXfrm>
    </dsp:sp>
    <dsp:sp modelId="{E23167AF-5049-468B-B8CB-159266716825}">
      <dsp:nvSpPr>
        <dsp:cNvPr id="0" name=""/>
        <dsp:cNvSpPr/>
      </dsp:nvSpPr>
      <dsp:spPr>
        <a:xfrm>
          <a:off x="0" y="445593"/>
          <a:ext cx="7884767" cy="3744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ASK ABOUT AND RECORD:</a:t>
          </a:r>
        </a:p>
      </dsp:txBody>
      <dsp:txXfrm>
        <a:off x="18277" y="463870"/>
        <a:ext cx="7848213" cy="337846"/>
      </dsp:txXfrm>
    </dsp:sp>
    <dsp:sp modelId="{288841A6-F92A-4DC4-890B-8622E32CCA37}">
      <dsp:nvSpPr>
        <dsp:cNvPr id="0" name=""/>
        <dsp:cNvSpPr/>
      </dsp:nvSpPr>
      <dsp:spPr>
        <a:xfrm>
          <a:off x="0" y="819993"/>
          <a:ext cx="7884767" cy="1366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341" tIns="13970" rIns="78232" bIns="13970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050" kern="1200" dirty="0"/>
            <a:t>Type of head injury (e.g. MVA/PVA/Fall/stab </a:t>
          </a:r>
          <a:r>
            <a:rPr lang="en-US" sz="1050" kern="1200" dirty="0" err="1"/>
            <a:t>etc</a:t>
          </a:r>
          <a:r>
            <a:rPr lang="en-US" sz="1050" kern="1200" dirty="0"/>
            <a:t> )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050" kern="1200" dirty="0"/>
            <a:t>How it happened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050" kern="1200" dirty="0"/>
            <a:t>Alcohol drugs 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050" kern="1200" dirty="0"/>
            <a:t>Amnesia of events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050" kern="1200" dirty="0"/>
            <a:t>Vomiting 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050" kern="1200" dirty="0"/>
            <a:t>Loss of consciousness /headache/dizziness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050" kern="1200" dirty="0"/>
            <a:t>Previous brain injury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050" kern="1200" dirty="0"/>
            <a:t>Medications </a:t>
          </a:r>
        </a:p>
      </dsp:txBody>
      <dsp:txXfrm>
        <a:off x="0" y="819993"/>
        <a:ext cx="7884767" cy="1366200"/>
      </dsp:txXfrm>
    </dsp:sp>
    <dsp:sp modelId="{71DF9683-58C3-4D00-BD14-CCA7C3AC226D}">
      <dsp:nvSpPr>
        <dsp:cNvPr id="0" name=""/>
        <dsp:cNvSpPr/>
      </dsp:nvSpPr>
      <dsp:spPr>
        <a:xfrm>
          <a:off x="0" y="2186194"/>
          <a:ext cx="7884767" cy="3744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MEASURE &amp; RECORD VITALS </a:t>
          </a:r>
        </a:p>
      </dsp:txBody>
      <dsp:txXfrm>
        <a:off x="18277" y="2204471"/>
        <a:ext cx="7848213" cy="337846"/>
      </dsp:txXfrm>
    </dsp:sp>
    <dsp:sp modelId="{83E48839-099D-4271-8F42-14D27E2B3D74}">
      <dsp:nvSpPr>
        <dsp:cNvPr id="0" name=""/>
        <dsp:cNvSpPr/>
      </dsp:nvSpPr>
      <dsp:spPr>
        <a:xfrm>
          <a:off x="0" y="2560594"/>
          <a:ext cx="7884767" cy="57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341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/>
            <a:t>Blood pressure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/>
            <a:t>Pulse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/>
            <a:t>Respiratory rate</a:t>
          </a:r>
        </a:p>
      </dsp:txBody>
      <dsp:txXfrm>
        <a:off x="0" y="2560594"/>
        <a:ext cx="7884767" cy="579600"/>
      </dsp:txXfrm>
    </dsp:sp>
    <dsp:sp modelId="{10AA002C-13B3-4A2C-AD53-6A0A2565871E}">
      <dsp:nvSpPr>
        <dsp:cNvPr id="0" name=""/>
        <dsp:cNvSpPr/>
      </dsp:nvSpPr>
      <dsp:spPr>
        <a:xfrm>
          <a:off x="0" y="3140193"/>
          <a:ext cx="7884767" cy="3744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EXAMINE THE PATIENT FROM HEAD TO TOE </a:t>
          </a:r>
        </a:p>
      </dsp:txBody>
      <dsp:txXfrm>
        <a:off x="18277" y="3158470"/>
        <a:ext cx="7848213" cy="3378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FBB942-744F-4E6F-90C9-40D7F7145511}">
      <dsp:nvSpPr>
        <dsp:cNvPr id="0" name=""/>
        <dsp:cNvSpPr/>
      </dsp:nvSpPr>
      <dsp:spPr>
        <a:xfrm>
          <a:off x="2110" y="307980"/>
          <a:ext cx="1674200" cy="100452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Brain : </a:t>
          </a:r>
          <a:r>
            <a:rPr lang="en-US" sz="1600" kern="1200" dirty="0"/>
            <a:t>Mass lesions , hemorrhage , contusion </a:t>
          </a:r>
        </a:p>
      </dsp:txBody>
      <dsp:txXfrm>
        <a:off x="2110" y="307980"/>
        <a:ext cx="1674200" cy="1004520"/>
      </dsp:txXfrm>
    </dsp:sp>
    <dsp:sp modelId="{9F0CC6A6-D805-4ACE-BDF9-46A15364D2F0}">
      <dsp:nvSpPr>
        <dsp:cNvPr id="0" name=""/>
        <dsp:cNvSpPr/>
      </dsp:nvSpPr>
      <dsp:spPr>
        <a:xfrm>
          <a:off x="1843730" y="307980"/>
          <a:ext cx="1674200" cy="100452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Epilepsy</a:t>
          </a:r>
          <a:r>
            <a:rPr lang="en-US" sz="1600" kern="1200" dirty="0"/>
            <a:t> : Post ictal state </a:t>
          </a:r>
        </a:p>
      </dsp:txBody>
      <dsp:txXfrm>
        <a:off x="1843730" y="307980"/>
        <a:ext cx="1674200" cy="1004520"/>
      </dsp:txXfrm>
    </dsp:sp>
    <dsp:sp modelId="{D47A2D9B-C621-4248-B15A-C95D44428582}">
      <dsp:nvSpPr>
        <dsp:cNvPr id="0" name=""/>
        <dsp:cNvSpPr/>
      </dsp:nvSpPr>
      <dsp:spPr>
        <a:xfrm>
          <a:off x="3685350" y="307980"/>
          <a:ext cx="1674200" cy="100452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Hyponatremia , Hypoglycemia , Hyperglycemia </a:t>
          </a:r>
        </a:p>
      </dsp:txBody>
      <dsp:txXfrm>
        <a:off x="3685350" y="307980"/>
        <a:ext cx="1674200" cy="1004520"/>
      </dsp:txXfrm>
    </dsp:sp>
    <dsp:sp modelId="{E600A58B-47FA-471C-8E8B-654542AF27D2}">
      <dsp:nvSpPr>
        <dsp:cNvPr id="0" name=""/>
        <dsp:cNvSpPr/>
      </dsp:nvSpPr>
      <dsp:spPr>
        <a:xfrm>
          <a:off x="5526970" y="307980"/>
          <a:ext cx="1674200" cy="100452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Intoxication , Infection </a:t>
          </a:r>
        </a:p>
      </dsp:txBody>
      <dsp:txXfrm>
        <a:off x="5526970" y="307980"/>
        <a:ext cx="1674200" cy="1004520"/>
      </dsp:txXfrm>
    </dsp:sp>
    <dsp:sp modelId="{2E1E2611-B540-4E30-B6F2-7B0E590F48BA}">
      <dsp:nvSpPr>
        <dsp:cNvPr id="0" name=""/>
        <dsp:cNvSpPr/>
      </dsp:nvSpPr>
      <dsp:spPr>
        <a:xfrm>
          <a:off x="922920" y="1479920"/>
          <a:ext cx="1674200" cy="100452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Neurological : Migraine , Multiple Sclerosis </a:t>
          </a:r>
        </a:p>
      </dsp:txBody>
      <dsp:txXfrm>
        <a:off x="922920" y="1479920"/>
        <a:ext cx="1674200" cy="1004520"/>
      </dsp:txXfrm>
    </dsp:sp>
    <dsp:sp modelId="{DFDA6411-D80B-44B8-BB37-9F47EEF746DA}">
      <dsp:nvSpPr>
        <dsp:cNvPr id="0" name=""/>
        <dsp:cNvSpPr/>
      </dsp:nvSpPr>
      <dsp:spPr>
        <a:xfrm>
          <a:off x="2764540" y="1479920"/>
          <a:ext cx="1674200" cy="100452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Dissection , Disc prolapse </a:t>
          </a:r>
        </a:p>
      </dsp:txBody>
      <dsp:txXfrm>
        <a:off x="2764540" y="1479920"/>
        <a:ext cx="1674200" cy="1004520"/>
      </dsp:txXfrm>
    </dsp:sp>
    <dsp:sp modelId="{730647C2-AF93-463C-A921-42F9B1CE53A5}">
      <dsp:nvSpPr>
        <dsp:cNvPr id="0" name=""/>
        <dsp:cNvSpPr/>
      </dsp:nvSpPr>
      <dsp:spPr>
        <a:xfrm>
          <a:off x="4606160" y="1479920"/>
          <a:ext cx="1674200" cy="100452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Other : Conversion disorder (DOE), </a:t>
          </a:r>
        </a:p>
      </dsp:txBody>
      <dsp:txXfrm>
        <a:off x="4606160" y="1479920"/>
        <a:ext cx="1674200" cy="10045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DF2A5C-CDE0-41EB-B317-016BE652CEE7}">
      <dsp:nvSpPr>
        <dsp:cNvPr id="0" name=""/>
        <dsp:cNvSpPr/>
      </dsp:nvSpPr>
      <dsp:spPr>
        <a:xfrm>
          <a:off x="239874" y="1586"/>
          <a:ext cx="1245098" cy="74705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High blood pressure </a:t>
          </a:r>
        </a:p>
      </dsp:txBody>
      <dsp:txXfrm>
        <a:off x="239874" y="1586"/>
        <a:ext cx="1245098" cy="747059"/>
      </dsp:txXfrm>
    </dsp:sp>
    <dsp:sp modelId="{DB44E236-3EE0-40EA-9B45-6C5C78732B28}">
      <dsp:nvSpPr>
        <dsp:cNvPr id="0" name=""/>
        <dsp:cNvSpPr/>
      </dsp:nvSpPr>
      <dsp:spPr>
        <a:xfrm>
          <a:off x="1609483" y="1586"/>
          <a:ext cx="1245098" cy="74705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Heart disease </a:t>
          </a:r>
        </a:p>
      </dsp:txBody>
      <dsp:txXfrm>
        <a:off x="1609483" y="1586"/>
        <a:ext cx="1245098" cy="747059"/>
      </dsp:txXfrm>
    </dsp:sp>
    <dsp:sp modelId="{4C4F1F39-4CF3-4E50-9A19-16AFCE7F6BD7}">
      <dsp:nvSpPr>
        <dsp:cNvPr id="0" name=""/>
        <dsp:cNvSpPr/>
      </dsp:nvSpPr>
      <dsp:spPr>
        <a:xfrm>
          <a:off x="2979091" y="1586"/>
          <a:ext cx="1245098" cy="74705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Diabetes </a:t>
          </a:r>
        </a:p>
      </dsp:txBody>
      <dsp:txXfrm>
        <a:off x="2979091" y="1586"/>
        <a:ext cx="1245098" cy="747059"/>
      </dsp:txXfrm>
    </dsp:sp>
    <dsp:sp modelId="{CFB2FCEA-0935-48C3-BC2C-C7948DFAC859}">
      <dsp:nvSpPr>
        <dsp:cNvPr id="0" name=""/>
        <dsp:cNvSpPr/>
      </dsp:nvSpPr>
      <dsp:spPr>
        <a:xfrm>
          <a:off x="4348699" y="1586"/>
          <a:ext cx="1245098" cy="74705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Smoking </a:t>
          </a:r>
        </a:p>
      </dsp:txBody>
      <dsp:txXfrm>
        <a:off x="4348699" y="1586"/>
        <a:ext cx="1245098" cy="747059"/>
      </dsp:txXfrm>
    </dsp:sp>
    <dsp:sp modelId="{50854508-71C5-45F3-80B6-656715081EC8}">
      <dsp:nvSpPr>
        <dsp:cNvPr id="0" name=""/>
        <dsp:cNvSpPr/>
      </dsp:nvSpPr>
      <dsp:spPr>
        <a:xfrm>
          <a:off x="5718307" y="1586"/>
          <a:ext cx="1245098" cy="74705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6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Birth control pills </a:t>
          </a:r>
        </a:p>
      </dsp:txBody>
      <dsp:txXfrm>
        <a:off x="5718307" y="1586"/>
        <a:ext cx="1245098" cy="747059"/>
      </dsp:txXfrm>
    </dsp:sp>
    <dsp:sp modelId="{81241E67-8D08-4C44-A7C5-E5A2EC90DD52}">
      <dsp:nvSpPr>
        <dsp:cNvPr id="0" name=""/>
        <dsp:cNvSpPr/>
      </dsp:nvSpPr>
      <dsp:spPr>
        <a:xfrm>
          <a:off x="239874" y="873155"/>
          <a:ext cx="1245098" cy="74705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History of  TIAs </a:t>
          </a:r>
        </a:p>
      </dsp:txBody>
      <dsp:txXfrm>
        <a:off x="239874" y="873155"/>
        <a:ext cx="1245098" cy="747059"/>
      </dsp:txXfrm>
    </dsp:sp>
    <dsp:sp modelId="{CA296EDF-E9D2-4697-A48B-9509BE073F31}">
      <dsp:nvSpPr>
        <dsp:cNvPr id="0" name=""/>
        <dsp:cNvSpPr/>
      </dsp:nvSpPr>
      <dsp:spPr>
        <a:xfrm>
          <a:off x="1609483" y="873155"/>
          <a:ext cx="1245098" cy="74705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High red blood cell </a:t>
          </a:r>
        </a:p>
      </dsp:txBody>
      <dsp:txXfrm>
        <a:off x="1609483" y="873155"/>
        <a:ext cx="1245098" cy="747059"/>
      </dsp:txXfrm>
    </dsp:sp>
    <dsp:sp modelId="{09E65488-695F-4AD6-9B02-6557A3F8253E}">
      <dsp:nvSpPr>
        <dsp:cNvPr id="0" name=""/>
        <dsp:cNvSpPr/>
      </dsp:nvSpPr>
      <dsp:spPr>
        <a:xfrm>
          <a:off x="2979091" y="873155"/>
          <a:ext cx="1245098" cy="74705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High blood cholesterol and lipids </a:t>
          </a:r>
        </a:p>
      </dsp:txBody>
      <dsp:txXfrm>
        <a:off x="2979091" y="873155"/>
        <a:ext cx="1245098" cy="747059"/>
      </dsp:txXfrm>
    </dsp:sp>
    <dsp:sp modelId="{630436AD-7FC2-43CB-A49F-52C88A83572C}">
      <dsp:nvSpPr>
        <dsp:cNvPr id="0" name=""/>
        <dsp:cNvSpPr/>
      </dsp:nvSpPr>
      <dsp:spPr>
        <a:xfrm>
          <a:off x="4348699" y="873155"/>
          <a:ext cx="1245098" cy="74705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Lack of exercise</a:t>
          </a:r>
        </a:p>
      </dsp:txBody>
      <dsp:txXfrm>
        <a:off x="4348699" y="873155"/>
        <a:ext cx="1245098" cy="747059"/>
      </dsp:txXfrm>
    </dsp:sp>
    <dsp:sp modelId="{0029D5A0-A312-42C7-AB1B-12F95CEA58CC}">
      <dsp:nvSpPr>
        <dsp:cNvPr id="0" name=""/>
        <dsp:cNvSpPr/>
      </dsp:nvSpPr>
      <dsp:spPr>
        <a:xfrm>
          <a:off x="5718307" y="873155"/>
          <a:ext cx="1245098" cy="74705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6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Obesity </a:t>
          </a:r>
        </a:p>
      </dsp:txBody>
      <dsp:txXfrm>
        <a:off x="5718307" y="873155"/>
        <a:ext cx="1245098" cy="747059"/>
      </dsp:txXfrm>
    </dsp:sp>
    <dsp:sp modelId="{4BFD04C9-8CC2-4C1B-9BA1-F998D8AE6E19}">
      <dsp:nvSpPr>
        <dsp:cNvPr id="0" name=""/>
        <dsp:cNvSpPr/>
      </dsp:nvSpPr>
      <dsp:spPr>
        <a:xfrm>
          <a:off x="924678" y="1744724"/>
          <a:ext cx="1245098" cy="74705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Excessive alcohol use </a:t>
          </a:r>
        </a:p>
      </dsp:txBody>
      <dsp:txXfrm>
        <a:off x="924678" y="1744724"/>
        <a:ext cx="1245098" cy="747059"/>
      </dsp:txXfrm>
    </dsp:sp>
    <dsp:sp modelId="{4A60D1E6-2324-452A-A960-AE763F14B89B}">
      <dsp:nvSpPr>
        <dsp:cNvPr id="0" name=""/>
        <dsp:cNvSpPr/>
      </dsp:nvSpPr>
      <dsp:spPr>
        <a:xfrm>
          <a:off x="2294287" y="1744724"/>
          <a:ext cx="1245098" cy="74705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Illegal drugs </a:t>
          </a:r>
        </a:p>
      </dsp:txBody>
      <dsp:txXfrm>
        <a:off x="2294287" y="1744724"/>
        <a:ext cx="1245098" cy="747059"/>
      </dsp:txXfrm>
    </dsp:sp>
    <dsp:sp modelId="{5A10F597-ACDC-4DD9-BD36-FE2F4613A2A7}">
      <dsp:nvSpPr>
        <dsp:cNvPr id="0" name=""/>
        <dsp:cNvSpPr/>
      </dsp:nvSpPr>
      <dsp:spPr>
        <a:xfrm>
          <a:off x="3663895" y="1744724"/>
          <a:ext cx="1245098" cy="74705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Abnormal heart rhythm </a:t>
          </a:r>
        </a:p>
      </dsp:txBody>
      <dsp:txXfrm>
        <a:off x="3663895" y="1744724"/>
        <a:ext cx="1245098" cy="747059"/>
      </dsp:txXfrm>
    </dsp:sp>
    <dsp:sp modelId="{A3C7DFDA-8979-414E-83F7-87CBC76FFC27}">
      <dsp:nvSpPr>
        <dsp:cNvPr id="0" name=""/>
        <dsp:cNvSpPr/>
      </dsp:nvSpPr>
      <dsp:spPr>
        <a:xfrm>
          <a:off x="5033503" y="1744724"/>
          <a:ext cx="1245098" cy="74705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Cardiac structural abnormalities </a:t>
          </a:r>
        </a:p>
      </dsp:txBody>
      <dsp:txXfrm>
        <a:off x="5033503" y="1744724"/>
        <a:ext cx="1245098" cy="74705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37DD1D-A32C-42BD-B256-77AED6EE8FF7}">
      <dsp:nvSpPr>
        <dsp:cNvPr id="0" name=""/>
        <dsp:cNvSpPr/>
      </dsp:nvSpPr>
      <dsp:spPr>
        <a:xfrm>
          <a:off x="0" y="77641"/>
          <a:ext cx="7587755" cy="3767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ASSESS AND STABILIZE</a:t>
          </a:r>
        </a:p>
      </dsp:txBody>
      <dsp:txXfrm>
        <a:off x="18391" y="96032"/>
        <a:ext cx="7550973" cy="339958"/>
      </dsp:txXfrm>
    </dsp:sp>
    <dsp:sp modelId="{ABAC429C-13CB-4B51-A319-2FC36534209E}">
      <dsp:nvSpPr>
        <dsp:cNvPr id="0" name=""/>
        <dsp:cNvSpPr/>
      </dsp:nvSpPr>
      <dsp:spPr>
        <a:xfrm>
          <a:off x="0" y="454381"/>
          <a:ext cx="7587755" cy="255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911" tIns="17780" rIns="99568" bIns="1778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1100" b="1" kern="1200" dirty="0"/>
            <a:t>Airway 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100" kern="1200" dirty="0"/>
            <a:t>Patent and protected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100" kern="1200" dirty="0"/>
            <a:t>GCS &lt;9/15 requires definitive airway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100" kern="1200" dirty="0"/>
            <a:t>Aim is oxygenation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1100" b="1" i="0" kern="1200" dirty="0"/>
            <a:t>Protect the C‐spine</a:t>
          </a:r>
          <a:endParaRPr lang="en-US" sz="1100" kern="1200" dirty="0"/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100" kern="1200"/>
            <a:t>Blocks and harness, not just collar!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100" kern="1200" dirty="0"/>
            <a:t>Pad the bed – no spine‐boards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1100" b="1" kern="1200"/>
            <a:t>Breathing</a:t>
          </a:r>
          <a:endParaRPr lang="en-US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1100" b="1" kern="1200"/>
            <a:t>Circulation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100" kern="1200"/>
            <a:t>Avoid hypotension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100" kern="1200"/>
            <a:t>Aim: SBP &gt;90mmHg or MAP&gt;70mmHg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100" kern="1200"/>
            <a:t>Establish IV Access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100" kern="1200"/>
            <a:t>Stop the bleeding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100" kern="1200"/>
            <a:t>Splint fractures</a:t>
          </a:r>
        </a:p>
      </dsp:txBody>
      <dsp:txXfrm>
        <a:off x="0" y="454381"/>
        <a:ext cx="7587755" cy="255024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42CC89-430D-4BC8-B619-A06A9574CA8E}">
      <dsp:nvSpPr>
        <dsp:cNvPr id="0" name=""/>
        <dsp:cNvSpPr/>
      </dsp:nvSpPr>
      <dsp:spPr>
        <a:xfrm>
          <a:off x="0" y="45138"/>
          <a:ext cx="7884767" cy="5241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CALCULATE</a:t>
          </a:r>
          <a:r>
            <a:rPr lang="en-US" sz="1600" kern="1200" baseline="0" dirty="0"/>
            <a:t> GCS</a:t>
          </a:r>
          <a:endParaRPr lang="en-US" sz="1600" kern="1200" dirty="0"/>
        </a:p>
      </dsp:txBody>
      <dsp:txXfrm>
        <a:off x="25587" y="70725"/>
        <a:ext cx="7833593" cy="472986"/>
      </dsp:txXfrm>
    </dsp:sp>
    <dsp:sp modelId="{E23167AF-5049-468B-B8CB-159266716825}">
      <dsp:nvSpPr>
        <dsp:cNvPr id="0" name=""/>
        <dsp:cNvSpPr/>
      </dsp:nvSpPr>
      <dsp:spPr>
        <a:xfrm>
          <a:off x="0" y="649938"/>
          <a:ext cx="7884767" cy="5241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ASK ABOUT AND RECORD:</a:t>
          </a:r>
        </a:p>
      </dsp:txBody>
      <dsp:txXfrm>
        <a:off x="25587" y="675525"/>
        <a:ext cx="7833593" cy="472986"/>
      </dsp:txXfrm>
    </dsp:sp>
    <dsp:sp modelId="{288841A6-F92A-4DC4-890B-8622E32CCA37}">
      <dsp:nvSpPr>
        <dsp:cNvPr id="0" name=""/>
        <dsp:cNvSpPr/>
      </dsp:nvSpPr>
      <dsp:spPr>
        <a:xfrm>
          <a:off x="0" y="1174098"/>
          <a:ext cx="7884767" cy="681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341" tIns="13970" rIns="78232" bIns="13970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050" kern="1200" dirty="0"/>
            <a:t>Loss of consciousness /headache/dizziness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050" kern="1200" dirty="0"/>
            <a:t>Previous brain injury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050" kern="1200" dirty="0"/>
            <a:t>Medications </a:t>
          </a:r>
        </a:p>
      </dsp:txBody>
      <dsp:txXfrm>
        <a:off x="0" y="1174098"/>
        <a:ext cx="7884767" cy="681030"/>
      </dsp:txXfrm>
    </dsp:sp>
    <dsp:sp modelId="{71DF9683-58C3-4D00-BD14-CCA7C3AC226D}">
      <dsp:nvSpPr>
        <dsp:cNvPr id="0" name=""/>
        <dsp:cNvSpPr/>
      </dsp:nvSpPr>
      <dsp:spPr>
        <a:xfrm>
          <a:off x="0" y="1855129"/>
          <a:ext cx="7884767" cy="5241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MEASURE &amp; RECORD VITALS </a:t>
          </a:r>
        </a:p>
      </dsp:txBody>
      <dsp:txXfrm>
        <a:off x="25587" y="1880716"/>
        <a:ext cx="7833593" cy="472986"/>
      </dsp:txXfrm>
    </dsp:sp>
    <dsp:sp modelId="{83E48839-099D-4271-8F42-14D27E2B3D74}">
      <dsp:nvSpPr>
        <dsp:cNvPr id="0" name=""/>
        <dsp:cNvSpPr/>
      </dsp:nvSpPr>
      <dsp:spPr>
        <a:xfrm>
          <a:off x="0" y="2379289"/>
          <a:ext cx="7884767" cy="57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341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/>
            <a:t>Blood pressure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/>
            <a:t>Pulse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/>
            <a:t>Respiratory rate</a:t>
          </a:r>
        </a:p>
      </dsp:txBody>
      <dsp:txXfrm>
        <a:off x="0" y="2379289"/>
        <a:ext cx="7884767" cy="579600"/>
      </dsp:txXfrm>
    </dsp:sp>
    <dsp:sp modelId="{10AA002C-13B3-4A2C-AD53-6A0A2565871E}">
      <dsp:nvSpPr>
        <dsp:cNvPr id="0" name=""/>
        <dsp:cNvSpPr/>
      </dsp:nvSpPr>
      <dsp:spPr>
        <a:xfrm>
          <a:off x="0" y="2958889"/>
          <a:ext cx="7884767" cy="5241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EXAMINE THE PATIENT FROM HEAD TO TOE </a:t>
          </a:r>
        </a:p>
      </dsp:txBody>
      <dsp:txXfrm>
        <a:off x="25587" y="2984476"/>
        <a:ext cx="7833593" cy="47298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6C0A32-57C4-4AC3-966C-87F71D354BB6}">
      <dsp:nvSpPr>
        <dsp:cNvPr id="0" name=""/>
        <dsp:cNvSpPr/>
      </dsp:nvSpPr>
      <dsp:spPr>
        <a:xfrm>
          <a:off x="534618" y="707"/>
          <a:ext cx="1916888" cy="115013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Optimise existing medical conditions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baseline="0"/>
            <a:t>Hypertension </a:t>
          </a:r>
          <a:endParaRPr lang="en-US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baseline="0"/>
            <a:t>Diabetes Mellitus </a:t>
          </a:r>
          <a:endParaRPr lang="en-US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baseline="0"/>
            <a:t>Dyslipidaemia </a:t>
          </a:r>
          <a:endParaRPr lang="en-US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baseline="0"/>
            <a:t>Cardiac Conditions </a:t>
          </a:r>
          <a:endParaRPr lang="en-US" sz="1000" kern="1200"/>
        </a:p>
      </dsp:txBody>
      <dsp:txXfrm>
        <a:off x="534618" y="707"/>
        <a:ext cx="1916888" cy="1150133"/>
      </dsp:txXfrm>
    </dsp:sp>
    <dsp:sp modelId="{030D537B-45F6-4102-A4ED-6B51BD67C546}">
      <dsp:nvSpPr>
        <dsp:cNvPr id="0" name=""/>
        <dsp:cNvSpPr/>
      </dsp:nvSpPr>
      <dsp:spPr>
        <a:xfrm>
          <a:off x="2643196" y="707"/>
          <a:ext cx="1916888" cy="115013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Encourage regular physical exercise </a:t>
          </a:r>
        </a:p>
      </dsp:txBody>
      <dsp:txXfrm>
        <a:off x="2643196" y="707"/>
        <a:ext cx="1916888" cy="1150133"/>
      </dsp:txXfrm>
    </dsp:sp>
    <dsp:sp modelId="{7CE39E0A-ABDC-4B0A-A94E-147BBE1AAD1D}">
      <dsp:nvSpPr>
        <dsp:cNvPr id="0" name=""/>
        <dsp:cNvSpPr/>
      </dsp:nvSpPr>
      <dsp:spPr>
        <a:xfrm>
          <a:off x="4751773" y="707"/>
          <a:ext cx="1916888" cy="115013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Appropriate weight loss advice  </a:t>
          </a:r>
        </a:p>
      </dsp:txBody>
      <dsp:txXfrm>
        <a:off x="4751773" y="707"/>
        <a:ext cx="1916888" cy="1150133"/>
      </dsp:txXfrm>
    </dsp:sp>
    <dsp:sp modelId="{1BEA9ECA-90F6-4339-A742-D036DFC1A0FD}">
      <dsp:nvSpPr>
        <dsp:cNvPr id="0" name=""/>
        <dsp:cNvSpPr/>
      </dsp:nvSpPr>
      <dsp:spPr>
        <a:xfrm>
          <a:off x="534618" y="1342529"/>
          <a:ext cx="1916888" cy="115013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Smoking cessation </a:t>
          </a:r>
        </a:p>
      </dsp:txBody>
      <dsp:txXfrm>
        <a:off x="534618" y="1342529"/>
        <a:ext cx="1916888" cy="1150133"/>
      </dsp:txXfrm>
    </dsp:sp>
    <dsp:sp modelId="{95ACDD49-2BA0-4DBA-8B1E-E1E175C25707}">
      <dsp:nvSpPr>
        <dsp:cNvPr id="0" name=""/>
        <dsp:cNvSpPr/>
      </dsp:nvSpPr>
      <dsp:spPr>
        <a:xfrm>
          <a:off x="2643196" y="1342529"/>
          <a:ext cx="1916888" cy="115013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6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Physiotherapy </a:t>
          </a:r>
        </a:p>
      </dsp:txBody>
      <dsp:txXfrm>
        <a:off x="2643196" y="1342529"/>
        <a:ext cx="1916888" cy="1150133"/>
      </dsp:txXfrm>
    </dsp:sp>
    <dsp:sp modelId="{A3827459-AD1E-462B-9C4A-92C14C5E6E95}">
      <dsp:nvSpPr>
        <dsp:cNvPr id="0" name=""/>
        <dsp:cNvSpPr/>
      </dsp:nvSpPr>
      <dsp:spPr>
        <a:xfrm>
          <a:off x="4751773" y="1342529"/>
          <a:ext cx="1916888" cy="115013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Social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Disability Grant </a:t>
          </a:r>
        </a:p>
      </dsp:txBody>
      <dsp:txXfrm>
        <a:off x="4751773" y="1342529"/>
        <a:ext cx="1916888" cy="11501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ce25f3c3b1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ce25f3c3b1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ce25f3c3b1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ce25f3c3b1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cd00fa29d8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cd00fa29d8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cd00fa29d8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cd00fa29d8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cd00fa29d8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cd00fa29d8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920160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ce25f3c3b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ce25f3c3b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2311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cd00fa29d8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cd00fa29d8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cd00fa29d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cd00fa29d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d00fa29d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d00fa29d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cd00fa29d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cd00fa29d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cd00fa29d8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cd00fa29d8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cd00fa29d8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cd00fa29d8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ce25f3c3b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ce25f3c3b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cd00fa29d8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cd00fa29d8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3335" y="601724"/>
            <a:ext cx="6477805" cy="1906073"/>
          </a:xfrm>
        </p:spPr>
        <p:txBody>
          <a:bodyPr bIns="0" anchor="b">
            <a:normAutofit/>
          </a:bodyPr>
          <a:lstStyle>
            <a:lvl1pPr algn="l">
              <a:defRPr sz="49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3335" y="2648403"/>
            <a:ext cx="6477804" cy="733216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35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4/6/2021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12376" y="246981"/>
            <a:ext cx="3730436" cy="2319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8249" y="599230"/>
            <a:ext cx="608264" cy="37768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813335" y="2646407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28307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4/6/2021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26" name="Straight Connector 25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21551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79333" y="599230"/>
            <a:ext cx="1211807" cy="3494917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3504" y="599230"/>
            <a:ext cx="5871623" cy="34949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4/6/2021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5" name="Straight Connector 14"/>
          <p:cNvCxnSpPr/>
          <p:nvPr/>
        </p:nvCxnSpPr>
        <p:spPr>
          <a:xfrm>
            <a:off x="7079333" y="599230"/>
            <a:ext cx="0" cy="3494917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29178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02877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4/6/2021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33" name="Straight Connector 32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32045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679" y="1317097"/>
            <a:ext cx="6482366" cy="1415963"/>
          </a:xfrm>
        </p:spPr>
        <p:txBody>
          <a:bodyPr anchor="b">
            <a:normAutofit/>
          </a:bodyPr>
          <a:lstStyle>
            <a:lvl1pPr algn="l"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0679" y="2854647"/>
            <a:ext cx="6472835" cy="759697"/>
          </a:xfrm>
        </p:spPr>
        <p:txBody>
          <a:bodyPr tIns="91440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4/6/2021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90679" y="2853739"/>
            <a:ext cx="64728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38865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6913" y="603667"/>
            <a:ext cx="7204226" cy="7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5498" y="1508159"/>
            <a:ext cx="3483864" cy="2586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0328" y="1513007"/>
            <a:ext cx="3483864" cy="25811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4/6/2021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35" name="Straight Connector 34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44621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394" y="603123"/>
            <a:ext cx="7205746" cy="7922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5393" y="1514662"/>
            <a:ext cx="3483864" cy="60145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5393" y="2118202"/>
            <a:ext cx="3483864" cy="19833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9272" y="1517253"/>
            <a:ext cx="3483864" cy="60167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9272" y="2116119"/>
            <a:ext cx="3483864" cy="19780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4/6/2021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29" name="Straight Connector 28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635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4/6/2021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25" name="Straight Connector 24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49295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4/6/2021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939225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504" y="599230"/>
            <a:ext cx="2454824" cy="1685338"/>
          </a:xfrm>
        </p:spPr>
        <p:txBody>
          <a:bodyPr anchor="b">
            <a:normAutofit/>
          </a:bodyPr>
          <a:lstStyle>
            <a:lvl1pPr algn="l"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2785" y="599230"/>
            <a:ext cx="4509353" cy="349412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3504" y="2404119"/>
            <a:ext cx="2456260" cy="1686136"/>
          </a:xfrm>
        </p:spPr>
        <p:txBody>
          <a:bodyPr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4/6/2021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7" name="Straight Connector 16"/>
          <p:cNvCxnSpPr/>
          <p:nvPr/>
        </p:nvCxnSpPr>
        <p:spPr>
          <a:xfrm>
            <a:off x="1086210" y="2404118"/>
            <a:ext cx="245211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60876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608041" y="361628"/>
            <a:ext cx="3055900" cy="3861826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405" y="847135"/>
            <a:ext cx="4149246" cy="1372938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3292" y="841907"/>
            <a:ext cx="2093378" cy="2899745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7747" y="2359494"/>
            <a:ext cx="4143303" cy="1502807"/>
          </a:xfrm>
        </p:spPr>
        <p:txBody>
          <a:bodyPr>
            <a:normAutofit/>
          </a:bodyPr>
          <a:lstStyle>
            <a:lvl1pPr marL="0" indent="0" algn="l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85537" y="4102393"/>
            <a:ext cx="4145513" cy="240092"/>
          </a:xfrm>
        </p:spPr>
        <p:txBody>
          <a:bodyPr/>
          <a:lstStyle>
            <a:lvl1pPr algn="l">
              <a:defRPr/>
            </a:lvl1pPr>
          </a:lstStyle>
          <a:p>
            <a:fld id="{BB02557A-7053-4340-A874-8AB926A8EDA1}" type="datetimeFigureOut">
              <a:rPr lang="en-US" smtClean="0"/>
              <a:pPr/>
              <a:t>4/6/2021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85537" y="238981"/>
            <a:ext cx="4155753" cy="24069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31" name="Straight Connector 30"/>
          <p:cNvCxnSpPr/>
          <p:nvPr/>
        </p:nvCxnSpPr>
        <p:spPr>
          <a:xfrm>
            <a:off x="1085537" y="2357704"/>
            <a:ext cx="414551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4709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514607"/>
            <a:ext cx="9144000" cy="3079456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4594860"/>
            <a:ext cx="9144000" cy="55721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8685" y="603390"/>
            <a:ext cx="7202456" cy="7869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8685" y="1511799"/>
            <a:ext cx="7202456" cy="2587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5604" y="247778"/>
            <a:ext cx="2625536" cy="231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2557A-7053-4340-A874-8AB926A8EDA1}" type="datetimeFigureOut">
              <a:rPr lang="en-US" smtClean="0"/>
              <a:pPr/>
              <a:t>4/6/2021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684" y="246981"/>
            <a:ext cx="4454127" cy="231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046" y="599230"/>
            <a:ext cx="608264" cy="37768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100"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4596310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1945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5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05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2FDF9410-E530-4E71-A2C0-4C24B48964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53268B1E-8861-4702-9529-5A8FB23A6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14724" y="821068"/>
            <a:ext cx="651510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82F2350F-B1BB-4308-A267-CFFA3576E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14607"/>
            <a:ext cx="9144000" cy="3079455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1314724" y="1070478"/>
            <a:ext cx="6515100" cy="2172953"/>
          </a:xfrm>
          <a:prstGeom prst="rect">
            <a:avLst/>
          </a:prstGeom>
        </p:spPr>
        <p:txBody>
          <a:bodyPr spcFirstLastPara="1" lIns="91425" tIns="91425" rIns="91425" bIns="91425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 dirty="0"/>
              <a:t>     Head Injury and CVA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1314724" y="3558648"/>
            <a:ext cx="6515100" cy="473452"/>
          </a:xfrm>
          <a:prstGeom prst="rect">
            <a:avLst/>
          </a:prstGeom>
        </p:spPr>
        <p:txBody>
          <a:bodyPr spcFirstLastPara="1" lIns="91425" tIns="91425" rIns="91425" bIns="91425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b="1" dirty="0"/>
              <a:t>M. Dandara , T. Khumalo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BC6646AE-8FD6-411E-8640-6CCB250D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14724" y="3402323"/>
            <a:ext cx="651510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8" name="Picture 67">
            <a:extLst>
              <a:ext uri="{FF2B5EF4-FFF2-40B4-BE49-F238E27FC236}">
                <a16:creationId xmlns:a16="http://schemas.microsoft.com/office/drawing/2014/main" id="{413B0556-E869-4B1C-A499-EB13D96B9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4594860"/>
            <a:ext cx="9144000" cy="557212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ctangle 143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14607"/>
            <a:ext cx="9144000" cy="3079455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6" name="Picture 145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4594860"/>
            <a:ext cx="9144000" cy="557212"/>
          </a:xfrm>
          <a:prstGeom prst="rect">
            <a:avLst/>
          </a:prstGeom>
        </p:spPr>
      </p:pic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596309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2646406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52" name="Rectangle 151">
            <a:extLst>
              <a:ext uri="{FF2B5EF4-FFF2-40B4-BE49-F238E27FC236}">
                <a16:creationId xmlns:a16="http://schemas.microsoft.com/office/drawing/2014/main" id="{11587617-1CD9-4BB4-8FDB-02547523F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B2359BEA-F467-446B-9ED2-7DE4AE394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14607"/>
            <a:ext cx="9144000" cy="3079455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10" name="Google Shape;110;p22"/>
          <p:cNvSpPr txBox="1">
            <a:spLocks noGrp="1"/>
          </p:cNvSpPr>
          <p:nvPr>
            <p:ph type="title"/>
          </p:nvPr>
        </p:nvSpPr>
        <p:spPr>
          <a:xfrm>
            <a:off x="1332546" y="3344279"/>
            <a:ext cx="6482259" cy="413646"/>
          </a:xfrm>
          <a:prstGeom prst="rect">
            <a:avLst/>
          </a:prstGeom>
        </p:spPr>
        <p:txBody>
          <a:bodyPr spcFirstLastPara="1" vert="horz" lIns="91440" tIns="45720" rIns="91440" bIns="0" rtlCol="0" anchor="b" anchorCtr="0">
            <a:normAutofit/>
          </a:bodyPr>
          <a:lstStyle/>
          <a:p>
            <a:pPr marL="0" lvl="0" indent="0" defTabSz="914400">
              <a:spcBef>
                <a:spcPct val="0"/>
              </a:spcBef>
              <a:spcAft>
                <a:spcPts val="0"/>
              </a:spcAft>
            </a:pPr>
            <a:r>
              <a:rPr lang="en-US" sz="1500"/>
              <a:t>Criteria for admission, ct and neurosurgical intervention </a:t>
            </a:r>
          </a:p>
        </p:txBody>
      </p:sp>
      <p:pic>
        <p:nvPicPr>
          <p:cNvPr id="112" name="Google Shape;112;p22"/>
          <p:cNvPicPr preferRelativeResize="0"/>
          <p:nvPr/>
        </p:nvPicPr>
        <p:blipFill rotWithShape="1">
          <a:blip r:embed="rId4"/>
          <a:srcRect l="12027" r="11665"/>
          <a:stretch/>
        </p:blipFill>
        <p:spPr>
          <a:xfrm>
            <a:off x="1237278" y="243823"/>
            <a:ext cx="6477804" cy="3079439"/>
          </a:xfrm>
          <a:prstGeom prst="rect">
            <a:avLst/>
          </a:prstGeom>
          <a:noFill/>
        </p:spPr>
      </p:pic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07C4A58F-EDCB-42E6-BB21-2D410EF07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32546" y="3770388"/>
            <a:ext cx="648225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58" name="Picture 157">
            <a:extLst>
              <a:ext uri="{FF2B5EF4-FFF2-40B4-BE49-F238E27FC236}">
                <a16:creationId xmlns:a16="http://schemas.microsoft.com/office/drawing/2014/main" id="{CEF18BD6-B169-4CEE-BB3D-71DFD6A83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4594860"/>
            <a:ext cx="9144000" cy="557212"/>
          </a:xfrm>
          <a:prstGeom prst="rect">
            <a:avLst/>
          </a:prstGeom>
        </p:spPr>
      </p:pic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0C253CD2-F713-407C-B979-22CDBA531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596309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Rectangle 204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14607"/>
            <a:ext cx="9144000" cy="3079455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7" name="Picture 206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4594860"/>
            <a:ext cx="9144000" cy="557212"/>
          </a:xfrm>
          <a:prstGeom prst="rect">
            <a:avLst/>
          </a:prstGeom>
        </p:spPr>
      </p:pic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596309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2646406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13" name="Rectangle 212">
            <a:extLst>
              <a:ext uri="{FF2B5EF4-FFF2-40B4-BE49-F238E27FC236}">
                <a16:creationId xmlns:a16="http://schemas.microsoft.com/office/drawing/2014/main" id="{11587617-1CD9-4BB4-8FDB-02547523F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B2359BEA-F467-446B-9ED2-7DE4AE394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14607"/>
            <a:ext cx="9144000" cy="3079455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17" name="Google Shape;117;p23"/>
          <p:cNvSpPr txBox="1">
            <a:spLocks noGrp="1"/>
          </p:cNvSpPr>
          <p:nvPr>
            <p:ph type="title"/>
          </p:nvPr>
        </p:nvSpPr>
        <p:spPr>
          <a:xfrm>
            <a:off x="1332546" y="3344279"/>
            <a:ext cx="6482259" cy="413646"/>
          </a:xfrm>
          <a:prstGeom prst="rect">
            <a:avLst/>
          </a:prstGeom>
        </p:spPr>
        <p:txBody>
          <a:bodyPr spcFirstLastPara="1" vert="horz" lIns="91440" tIns="45720" rIns="91440" bIns="0" rtlCol="0" anchor="b" anchorCtr="0">
            <a:normAutofit/>
          </a:bodyPr>
          <a:lstStyle/>
          <a:p>
            <a:pPr marL="0" lvl="0" indent="0" algn="ctr" defTabSz="914400">
              <a:spcBef>
                <a:spcPct val="0"/>
              </a:spcBef>
              <a:spcAft>
                <a:spcPts val="0"/>
              </a:spcAft>
            </a:pPr>
            <a:r>
              <a:rPr lang="en-US" sz="2500" dirty="0"/>
              <a:t>Indications for CT Scan </a:t>
            </a:r>
          </a:p>
        </p:txBody>
      </p:sp>
      <p:pic>
        <p:nvPicPr>
          <p:cNvPr id="119" name="Google Shape;119;p23"/>
          <p:cNvPicPr preferRelativeResize="0"/>
          <p:nvPr/>
        </p:nvPicPr>
        <p:blipFill rotWithShape="1">
          <a:blip r:embed="rId4"/>
          <a:srcRect l="11419" r="11439" b="5546"/>
          <a:stretch/>
        </p:blipFill>
        <p:spPr>
          <a:xfrm>
            <a:off x="1947134" y="183688"/>
            <a:ext cx="5760092" cy="2849968"/>
          </a:xfrm>
          <a:prstGeom prst="rect">
            <a:avLst/>
          </a:prstGeom>
          <a:noFill/>
        </p:spPr>
      </p:pic>
      <p:cxnSp>
        <p:nvCxnSpPr>
          <p:cNvPr id="217" name="Straight Connector 216">
            <a:extLst>
              <a:ext uri="{FF2B5EF4-FFF2-40B4-BE49-F238E27FC236}">
                <a16:creationId xmlns:a16="http://schemas.microsoft.com/office/drawing/2014/main" id="{07C4A58F-EDCB-42E6-BB21-2D410EF07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32546" y="3770388"/>
            <a:ext cx="648225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19" name="Picture 218">
            <a:extLst>
              <a:ext uri="{FF2B5EF4-FFF2-40B4-BE49-F238E27FC236}">
                <a16:creationId xmlns:a16="http://schemas.microsoft.com/office/drawing/2014/main" id="{CEF18BD6-B169-4CEE-BB3D-71DFD6A83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4594860"/>
            <a:ext cx="9144000" cy="557212"/>
          </a:xfrm>
          <a:prstGeom prst="rect">
            <a:avLst/>
          </a:prstGeom>
        </p:spPr>
      </p:pic>
      <p:cxnSp>
        <p:nvCxnSpPr>
          <p:cNvPr id="221" name="Straight Connector 220">
            <a:extLst>
              <a:ext uri="{FF2B5EF4-FFF2-40B4-BE49-F238E27FC236}">
                <a16:creationId xmlns:a16="http://schemas.microsoft.com/office/drawing/2014/main" id="{0C253CD2-F713-407C-B979-22CDBA531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596309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Rectangle 184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14607"/>
            <a:ext cx="9144000" cy="3079455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7" name="Picture 186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4594860"/>
            <a:ext cx="9144000" cy="557212"/>
          </a:xfrm>
          <a:prstGeom prst="rect">
            <a:avLst/>
          </a:prstGeom>
        </p:spPr>
      </p:pic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596309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2646406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93" name="Rectangle 192">
            <a:extLst>
              <a:ext uri="{FF2B5EF4-FFF2-40B4-BE49-F238E27FC236}">
                <a16:creationId xmlns:a16="http://schemas.microsoft.com/office/drawing/2014/main" id="{11587617-1CD9-4BB4-8FDB-02547523F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B2359BEA-F467-446B-9ED2-7DE4AE394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14607"/>
            <a:ext cx="9144000" cy="3079455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24" name="Google Shape;124;p24"/>
          <p:cNvSpPr txBox="1">
            <a:spLocks noGrp="1"/>
          </p:cNvSpPr>
          <p:nvPr>
            <p:ph type="title"/>
          </p:nvPr>
        </p:nvSpPr>
        <p:spPr>
          <a:xfrm>
            <a:off x="1332546" y="3344279"/>
            <a:ext cx="6482259" cy="413646"/>
          </a:xfrm>
          <a:prstGeom prst="rect">
            <a:avLst/>
          </a:prstGeom>
        </p:spPr>
        <p:txBody>
          <a:bodyPr spcFirstLastPara="1" vert="horz" lIns="91440" tIns="45720" rIns="91440" bIns="0" rtlCol="0" anchor="b" anchorCtr="0">
            <a:normAutofit/>
          </a:bodyPr>
          <a:lstStyle/>
          <a:p>
            <a:pPr marL="0" lvl="0" indent="0" defTabSz="914400">
              <a:spcBef>
                <a:spcPct val="0"/>
              </a:spcBef>
              <a:spcAft>
                <a:spcPts val="0"/>
              </a:spcAft>
            </a:pPr>
            <a:r>
              <a:rPr lang="en-US" sz="2300" dirty="0"/>
              <a:t>Indications for neurosurgical referral </a:t>
            </a:r>
            <a:endParaRPr lang="en-US" sz="2300"/>
          </a:p>
        </p:txBody>
      </p:sp>
      <p:pic>
        <p:nvPicPr>
          <p:cNvPr id="126" name="Google Shape;126;p24"/>
          <p:cNvPicPr preferRelativeResize="0"/>
          <p:nvPr/>
        </p:nvPicPr>
        <p:blipFill rotWithShape="1">
          <a:blip r:embed="rId4"/>
          <a:srcRect l="11364" r="11517"/>
          <a:stretch/>
        </p:blipFill>
        <p:spPr>
          <a:xfrm>
            <a:off x="1769519" y="477561"/>
            <a:ext cx="5561146" cy="2597229"/>
          </a:xfrm>
          <a:prstGeom prst="rect">
            <a:avLst/>
          </a:prstGeom>
          <a:noFill/>
        </p:spPr>
      </p:pic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07C4A58F-EDCB-42E6-BB21-2D410EF07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32546" y="3770388"/>
            <a:ext cx="648225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99" name="Picture 198">
            <a:extLst>
              <a:ext uri="{FF2B5EF4-FFF2-40B4-BE49-F238E27FC236}">
                <a16:creationId xmlns:a16="http://schemas.microsoft.com/office/drawing/2014/main" id="{CEF18BD6-B169-4CEE-BB3D-71DFD6A83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4594860"/>
            <a:ext cx="9144000" cy="557212"/>
          </a:xfrm>
          <a:prstGeom prst="rect">
            <a:avLst/>
          </a:prstGeom>
        </p:spPr>
      </p:pic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0C253CD2-F713-407C-B979-22CDBA531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596309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 81">
            <a:extLst>
              <a:ext uri="{FF2B5EF4-FFF2-40B4-BE49-F238E27FC236}">
                <a16:creationId xmlns:a16="http://schemas.microsoft.com/office/drawing/2014/main" id="{2FAC8C30-93FA-4F99-80C4-C952D83A49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14607"/>
            <a:ext cx="9144000" cy="3079455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4" name="Picture 83">
            <a:extLst>
              <a:ext uri="{FF2B5EF4-FFF2-40B4-BE49-F238E27FC236}">
                <a16:creationId xmlns:a16="http://schemas.microsoft.com/office/drawing/2014/main" id="{F3ACDE2A-6BC1-4786-87B1-F7DA35351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4594860"/>
            <a:ext cx="9144000" cy="557212"/>
          </a:xfrm>
          <a:prstGeom prst="rect">
            <a:avLst/>
          </a:prstGeom>
        </p:spPr>
      </p:pic>
      <p:cxnSp>
        <p:nvCxnSpPr>
          <p:cNvPr id="145" name="Straight Connector 85">
            <a:extLst>
              <a:ext uri="{FF2B5EF4-FFF2-40B4-BE49-F238E27FC236}">
                <a16:creationId xmlns:a16="http://schemas.microsoft.com/office/drawing/2014/main" id="{0A2CC8B5-9886-4AFA-BE09-6178A4ED3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596309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2" name="Google Shape;132;p25"/>
          <p:cNvPicPr preferRelativeResize="0"/>
          <p:nvPr/>
        </p:nvPicPr>
        <p:blipFill rotWithShape="1">
          <a:blip r:embed="rId4"/>
          <a:srcRect l="1442" t="-769" r="4017" b="69258"/>
          <a:stretch/>
        </p:blipFill>
        <p:spPr>
          <a:xfrm>
            <a:off x="211015" y="958845"/>
            <a:ext cx="3950696" cy="318107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Google Shape;132;p25">
            <a:extLst>
              <a:ext uri="{FF2B5EF4-FFF2-40B4-BE49-F238E27FC236}">
                <a16:creationId xmlns:a16="http://schemas.microsoft.com/office/drawing/2014/main" id="{B8492FFD-8608-434F-AD72-724F972C9828}"/>
              </a:ext>
            </a:extLst>
          </p:cNvPr>
          <p:cNvPicPr preferRelativeResize="0"/>
          <p:nvPr/>
        </p:nvPicPr>
        <p:blipFill rotWithShape="1">
          <a:blip r:embed="rId4"/>
          <a:srcRect l="1879" t="30045" r="3579" b="3962"/>
          <a:stretch/>
        </p:blipFill>
        <p:spPr>
          <a:xfrm>
            <a:off x="4453666" y="180870"/>
            <a:ext cx="4268303" cy="44131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F0AB17F6-592B-45CB-96F6-705C9825A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79C2DC-DAB4-4428-AE14-3FE59B5712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79301" y="601723"/>
            <a:ext cx="4511838" cy="3837739"/>
          </a:xfrm>
        </p:spPr>
        <p:txBody>
          <a:bodyPr anchor="ctr">
            <a:normAutofit/>
          </a:bodyPr>
          <a:lstStyle/>
          <a:p>
            <a:r>
              <a:rPr lang="en-US" dirty="0"/>
              <a:t>CVA 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A9284E7-0823-472D-9963-18D89DFEB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320442"/>
            <a:ext cx="0" cy="240030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18202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14607"/>
            <a:ext cx="9144000" cy="3079455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4594860"/>
            <a:ext cx="9144000" cy="55721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596309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4C12901-9FCC-461E-A64A-89B479123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385316"/>
            <a:ext cx="720564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B46E070-11A7-4873-80D1-FB6F6CC97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4" y="603389"/>
            <a:ext cx="7202456" cy="786926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spcBef>
                <a:spcPct val="0"/>
              </a:spcBef>
            </a:pPr>
            <a:r>
              <a:rPr lang="en-US" sz="3200" b="0" i="0" kern="1200" cap="all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What is a stroke 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D8AFFF-1300-43B8-93A2-881A69517A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8684" y="1511799"/>
            <a:ext cx="7202456" cy="2587959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228600" indent="0" algn="ctr" defTabSz="914400">
              <a:lnSpc>
                <a:spcPct val="110000"/>
              </a:lnSpc>
              <a:spcAft>
                <a:spcPts val="600"/>
              </a:spcAft>
              <a:buSzPct val="100000"/>
              <a:buNone/>
            </a:pPr>
            <a:r>
              <a:rPr lang="en-US" dirty="0"/>
              <a:t>A stroke, cerebrovascular accident (CVA),  is a medical emergency that occurs when blood supply to the brain is interrupted or reduced by a clot or hemorrhage . </a:t>
            </a:r>
          </a:p>
          <a:p>
            <a:pPr marL="114300" indent="-228600" defTabSz="914400">
              <a:lnSpc>
                <a:spcPct val="11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en-US" sz="1300" dirty="0"/>
          </a:p>
          <a:p>
            <a:pPr marL="0" indent="0" defTabSz="914400">
              <a:lnSpc>
                <a:spcPct val="110000"/>
              </a:lnSpc>
              <a:spcAft>
                <a:spcPts val="600"/>
              </a:spcAft>
              <a:buSzPct val="100000"/>
              <a:buNone/>
            </a:pPr>
            <a:r>
              <a:rPr lang="en-US" dirty="0"/>
              <a:t>Why is it an emergency? </a:t>
            </a:r>
          </a:p>
          <a:p>
            <a:pPr marL="514350" indent="-285750" defTabSz="914400">
              <a:lnSpc>
                <a:spcPct val="110000"/>
              </a:lnSpc>
              <a:spcAft>
                <a:spcPts val="600"/>
              </a:spcAft>
              <a:buSzPct val="100000"/>
            </a:pPr>
            <a:r>
              <a:rPr lang="en-US" dirty="0"/>
              <a:t>Strokes prevent the brain from receiving oxygen and nutrients. This can result in brain death within minutes . </a:t>
            </a:r>
          </a:p>
          <a:p>
            <a:pPr marL="514350" indent="-285750" defTabSz="914400">
              <a:lnSpc>
                <a:spcPct val="110000"/>
              </a:lnSpc>
              <a:spcAft>
                <a:spcPts val="600"/>
              </a:spcAft>
              <a:buSzPct val="100000"/>
            </a:pPr>
            <a:r>
              <a:rPr lang="en-US" dirty="0"/>
              <a:t>Treatment is time sensitive, and delays can increase the risk of permanent brain damage or death.  </a:t>
            </a:r>
          </a:p>
          <a:p>
            <a:pPr marL="514350" indent="-285750" defTabSz="914400">
              <a:lnSpc>
                <a:spcPct val="110000"/>
              </a:lnSpc>
              <a:spcAft>
                <a:spcPts val="600"/>
              </a:spcAft>
              <a:buSzPct val="100000"/>
            </a:pPr>
            <a:r>
              <a:rPr lang="en-US" dirty="0"/>
              <a:t>Swift and early management is required. </a:t>
            </a:r>
          </a:p>
          <a:p>
            <a:pPr marL="514350" indent="-285750" defTabSz="914400">
              <a:lnSpc>
                <a:spcPct val="110000"/>
              </a:lnSpc>
              <a:spcAft>
                <a:spcPts val="600"/>
              </a:spcAft>
              <a:buSzPct val="100000"/>
            </a:pPr>
            <a:endParaRPr lang="en-US" sz="1300" dirty="0"/>
          </a:p>
          <a:p>
            <a:pPr marL="228600" indent="0" algn="ctr" defTabSz="914400">
              <a:lnSpc>
                <a:spcPct val="110000"/>
              </a:lnSpc>
              <a:spcAft>
                <a:spcPts val="600"/>
              </a:spcAft>
              <a:buSzPct val="100000"/>
              <a:buNone/>
            </a:pPr>
            <a:r>
              <a:rPr lang="en-US" sz="2000" b="1" dirty="0"/>
              <a:t>TIME IS BRAIN ! </a:t>
            </a:r>
            <a:endParaRPr lang="en-US" sz="1300" b="1" dirty="0"/>
          </a:p>
        </p:txBody>
      </p:sp>
    </p:spTree>
    <p:extLst>
      <p:ext uri="{BB962C8B-B14F-4D97-AF65-F5344CB8AC3E}">
        <p14:creationId xmlns:p14="http://schemas.microsoft.com/office/powerpoint/2010/main" val="11761612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hat are the different Types of Stroke?">
            <a:extLst>
              <a:ext uri="{FF2B5EF4-FFF2-40B4-BE49-F238E27FC236}">
                <a16:creationId xmlns:a16="http://schemas.microsoft.com/office/drawing/2014/main" id="{13627629-4265-4626-9406-9740E9BA2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8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8988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4F891EB-ED45-44C3-95D6-FFB2EC07FA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7" y="0"/>
            <a:ext cx="9143771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A385B8-7C85-4CE0-AE3A-00EB627B34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14607"/>
            <a:ext cx="9144000" cy="3079455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420410-7621-42A5-A5B1-390431372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153" y="603389"/>
            <a:ext cx="2431365" cy="3323520"/>
          </a:xfrm>
        </p:spPr>
        <p:txBody>
          <a:bodyPr anchor="ctr">
            <a:normAutofit/>
          </a:bodyPr>
          <a:lstStyle/>
          <a:p>
            <a:r>
              <a:rPr lang="en-US" dirty="0"/>
              <a:t>Ischaemic stroke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9AF263B-E208-40DF-A182-5193478DC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8867" y="667764"/>
            <a:ext cx="0" cy="34290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5FFBF-A852-4B6A-B2EE-5E00A4E13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1312" y="146002"/>
            <a:ext cx="4576919" cy="1968360"/>
          </a:xfrm>
        </p:spPr>
        <p:txBody>
          <a:bodyPr anchor="ctr">
            <a:normAutofit/>
          </a:bodyPr>
          <a:lstStyle/>
          <a:p>
            <a:r>
              <a:rPr lang="en-US" dirty="0"/>
              <a:t>Most common type </a:t>
            </a:r>
          </a:p>
          <a:p>
            <a:r>
              <a:rPr lang="en-US" dirty="0"/>
              <a:t>Occurs when a major blood vessel in the brain is blocked </a:t>
            </a:r>
          </a:p>
          <a:p>
            <a:pPr lvl="1"/>
            <a:r>
              <a:rPr lang="en-US" dirty="0"/>
              <a:t>Blood clots</a:t>
            </a:r>
          </a:p>
          <a:p>
            <a:pPr lvl="1"/>
            <a:r>
              <a:rPr lang="en-US" dirty="0"/>
              <a:t>Plaque </a:t>
            </a:r>
          </a:p>
          <a:p>
            <a:pPr marL="139700" indent="0">
              <a:buNone/>
            </a:pP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CC0100C-A457-45B1-8A8B-8740F43EC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4594860"/>
            <a:ext cx="9144000" cy="557212"/>
          </a:xfrm>
          <a:prstGeom prst="rect">
            <a:avLst/>
          </a:prstGeom>
        </p:spPr>
      </p:pic>
      <p:pic>
        <p:nvPicPr>
          <p:cNvPr id="1028" name="Picture 4" descr="Ischemic Stroke Market Sees a Vigorous Growth | The Global Burden of Stroke  Facts and Figures - Insight 2018-2023 | Medgadget">
            <a:extLst>
              <a:ext uri="{FF2B5EF4-FFF2-40B4-BE49-F238E27FC236}">
                <a16:creationId xmlns:a16="http://schemas.microsoft.com/office/drawing/2014/main" id="{94506A5C-637C-4843-9698-9D32E1540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218" y="1794012"/>
            <a:ext cx="4623458" cy="281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0567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Hemorrhagic stroke: Causes, symptoms, and treatments">
            <a:extLst>
              <a:ext uri="{FF2B5EF4-FFF2-40B4-BE49-F238E27FC236}">
                <a16:creationId xmlns:a16="http://schemas.microsoft.com/office/drawing/2014/main" id="{88465E36-7634-4147-8984-16E88218D3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/>
          <a:stretch/>
        </p:blipFill>
        <p:spPr bwMode="auto">
          <a:xfrm>
            <a:off x="228" y="10"/>
            <a:ext cx="9143772" cy="514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34225" y="332799"/>
            <a:ext cx="608265" cy="37768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5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32477" y="405690"/>
            <a:ext cx="3730436" cy="231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5350"/>
            <a:ext cx="9144000" cy="424814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E6DF07-CE32-42A4-8C2E-FC7FA16E5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03" y="895350"/>
            <a:ext cx="2394787" cy="3524250"/>
          </a:xfrm>
        </p:spPr>
        <p:txBody>
          <a:bodyPr anchor="ctr">
            <a:normAutofit/>
          </a:bodyPr>
          <a:lstStyle/>
          <a:p>
            <a:r>
              <a:rPr lang="en-US"/>
              <a:t>Hemorrhagic stroke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200150"/>
            <a:ext cx="0" cy="27432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533FE-6DB7-4838-BD85-36E5E1EC9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477" y="895350"/>
            <a:ext cx="4563818" cy="3524250"/>
          </a:xfrm>
        </p:spPr>
        <p:txBody>
          <a:bodyPr anchor="ctr">
            <a:normAutofit/>
          </a:bodyPr>
          <a:lstStyle/>
          <a:p>
            <a:pPr marL="139700" indent="0">
              <a:buNone/>
            </a:pPr>
            <a:r>
              <a:rPr lang="en-US" dirty="0"/>
              <a:t>Occurs when a blood vessel burst or ruptures  spilling into nearby tissues . </a:t>
            </a:r>
          </a:p>
          <a:p>
            <a:r>
              <a:rPr lang="en-US" dirty="0"/>
              <a:t>The leaked blood puts pressure onto the brain cells and damages them</a:t>
            </a:r>
          </a:p>
          <a:p>
            <a:r>
              <a:rPr lang="en-US" dirty="0"/>
              <a:t>Types of hemorrhagic stroke </a:t>
            </a:r>
          </a:p>
          <a:p>
            <a:pPr lvl="1"/>
            <a:r>
              <a:rPr lang="en-US" dirty="0"/>
              <a:t>Intracerebral hemorrhage </a:t>
            </a:r>
          </a:p>
          <a:p>
            <a:pPr lvl="1"/>
            <a:r>
              <a:rPr lang="en-US" dirty="0"/>
              <a:t>Subarachnoid hemorrhage</a:t>
            </a:r>
          </a:p>
        </p:txBody>
      </p:sp>
      <p:sp>
        <p:nvSpPr>
          <p:cNvPr id="81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2421" y="4505908"/>
            <a:ext cx="2625537" cy="231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6320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54F891EB-ED45-44C3-95D6-FFB2EC07FA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7" y="0"/>
            <a:ext cx="9143771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EA385B8-7C85-4CE0-AE3A-00EB627B34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14607"/>
            <a:ext cx="9144000" cy="3079455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7D5FD2-C5CD-4349-8D54-DD47AFE61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153" y="603389"/>
            <a:ext cx="2431365" cy="3323520"/>
          </a:xfrm>
        </p:spPr>
        <p:txBody>
          <a:bodyPr anchor="ctr">
            <a:normAutofit/>
          </a:bodyPr>
          <a:lstStyle/>
          <a:p>
            <a:r>
              <a:rPr lang="en-US" dirty="0"/>
              <a:t>Transient ischemic attack 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9AF263B-E208-40DF-A182-5193478DC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8867" y="667764"/>
            <a:ext cx="0" cy="34290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7F6FE-DE1A-4554-96B7-A4813BAC0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8397" y="603390"/>
            <a:ext cx="4576919" cy="3323519"/>
          </a:xfrm>
        </p:spPr>
        <p:txBody>
          <a:bodyPr anchor="ctr"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sz="1700"/>
              <a:t>Aka “Mini Stroke “ </a:t>
            </a:r>
          </a:p>
          <a:p>
            <a:pPr>
              <a:lnSpc>
                <a:spcPct val="110000"/>
              </a:lnSpc>
            </a:pPr>
            <a:r>
              <a:rPr lang="en-US" sz="1700"/>
              <a:t>Differs from major types of stroke because blood flow to the brain is blocked for a short time (less than 5 minutes)  .  </a:t>
            </a:r>
          </a:p>
          <a:p>
            <a:pPr>
              <a:lnSpc>
                <a:spcPct val="110000"/>
              </a:lnSpc>
            </a:pPr>
            <a:r>
              <a:rPr lang="en-US" sz="1700"/>
              <a:t>What is it ?</a:t>
            </a:r>
          </a:p>
          <a:p>
            <a:pPr lvl="1">
              <a:lnSpc>
                <a:spcPct val="110000"/>
              </a:lnSpc>
            </a:pPr>
            <a:r>
              <a:rPr lang="en-US" sz="1700"/>
              <a:t>A warning sign of future stroke → Strong predictor of stroke within the next year </a:t>
            </a:r>
          </a:p>
          <a:p>
            <a:pPr lvl="2">
              <a:lnSpc>
                <a:spcPct val="110000"/>
              </a:lnSpc>
            </a:pPr>
            <a:r>
              <a:rPr lang="en-US" sz="1700"/>
              <a:t>Most people progress from a TIA to a major stroke in 1 year if left untreated.  </a:t>
            </a:r>
          </a:p>
          <a:p>
            <a:pPr lvl="1">
              <a:lnSpc>
                <a:spcPct val="110000"/>
              </a:lnSpc>
            </a:pPr>
            <a:r>
              <a:rPr lang="en-US" sz="1700"/>
              <a:t>Also, a medical emergency</a:t>
            </a:r>
          </a:p>
          <a:p>
            <a:pPr lvl="1">
              <a:lnSpc>
                <a:spcPct val="110000"/>
              </a:lnSpc>
            </a:pPr>
            <a:r>
              <a:rPr lang="en-US" sz="1700"/>
              <a:t>Difficult to differentiate from a major stroke.  </a:t>
            </a:r>
          </a:p>
          <a:p>
            <a:pPr lvl="1">
              <a:lnSpc>
                <a:spcPct val="110000"/>
              </a:lnSpc>
            </a:pPr>
            <a:r>
              <a:rPr lang="en-US" sz="1700"/>
              <a:t>Symptoms resolve within 24 hours </a:t>
            </a:r>
          </a:p>
          <a:p>
            <a:pPr lvl="1">
              <a:lnSpc>
                <a:spcPct val="110000"/>
              </a:lnSpc>
            </a:pPr>
            <a:endParaRPr lang="en-US" sz="170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DCC0100C-A457-45B1-8A8B-8740F43EC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4594860"/>
            <a:ext cx="9144000" cy="55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5779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F0AB17F6-592B-45CB-96F6-705C9825A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Google Shape;60;p14"/>
          <p:cNvSpPr txBox="1">
            <a:spLocks noGrp="1"/>
          </p:cNvSpPr>
          <p:nvPr>
            <p:ph type="ctrTitle"/>
          </p:nvPr>
        </p:nvSpPr>
        <p:spPr>
          <a:xfrm>
            <a:off x="3779301" y="601723"/>
            <a:ext cx="4511838" cy="3837739"/>
          </a:xfrm>
          <a:prstGeom prst="rect">
            <a:avLst/>
          </a:prstGeom>
        </p:spPr>
        <p:txBody>
          <a:bodyPr spcFirstLastPara="1" lIns="91425" tIns="91425" rIns="91425" bIns="91425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Head Injury</a:t>
            </a:r>
            <a:endParaRPr lang="en-US"/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5A9284E7-0823-472D-9963-18D89DFEB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320442"/>
            <a:ext cx="0" cy="240030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4F891EB-ED45-44C3-95D6-FFB2EC07FA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7" y="0"/>
            <a:ext cx="9143771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EA385B8-7C85-4CE0-AE3A-00EB627B34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14607"/>
            <a:ext cx="9144000" cy="3079455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3E266B-C5C1-4ADC-AB71-CA4D971F2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001" y="33386"/>
            <a:ext cx="2431365" cy="2272280"/>
          </a:xfrm>
        </p:spPr>
        <p:txBody>
          <a:bodyPr anchor="ctr">
            <a:normAutofit/>
          </a:bodyPr>
          <a:lstStyle/>
          <a:p>
            <a:r>
              <a:rPr lang="en-US" dirty="0"/>
              <a:t>Recognizing a patient with a stroke </a:t>
            </a:r>
            <a:br>
              <a:rPr lang="en-US" dirty="0"/>
            </a:br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9AF263B-E208-40DF-A182-5193478DC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8867" y="667764"/>
            <a:ext cx="0" cy="34290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D257D-0A25-4630-B8EF-7380C27D9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8397" y="603390"/>
            <a:ext cx="4576919" cy="33235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Sudden onset neurological loss +</a:t>
            </a:r>
          </a:p>
          <a:p>
            <a:pPr lvl="1"/>
            <a:r>
              <a:rPr lang="en-US" dirty="0"/>
              <a:t>Weakness , numbness / paralysis or face or limbs </a:t>
            </a:r>
          </a:p>
          <a:p>
            <a:pPr lvl="1"/>
            <a:r>
              <a:rPr lang="en-US" dirty="0"/>
              <a:t>Sudden onset blurred vision in one or both eyes </a:t>
            </a:r>
          </a:p>
          <a:p>
            <a:pPr lvl="1"/>
            <a:r>
              <a:rPr lang="en-US" dirty="0"/>
              <a:t>Difficulty speaking or double vision </a:t>
            </a:r>
          </a:p>
          <a:p>
            <a:pPr lvl="1"/>
            <a:r>
              <a:rPr lang="en-US" dirty="0"/>
              <a:t>Dizziness / loss of balance </a:t>
            </a:r>
          </a:p>
          <a:p>
            <a:pPr lvl="1"/>
            <a:r>
              <a:rPr lang="en-US" dirty="0"/>
              <a:t>Headache (severe  &amp; abrupt)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CC0100C-A457-45B1-8A8B-8740F43EC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4594860"/>
            <a:ext cx="9144000" cy="557212"/>
          </a:xfrm>
          <a:prstGeom prst="rect">
            <a:avLst/>
          </a:prstGeom>
        </p:spPr>
      </p:pic>
      <p:pic>
        <p:nvPicPr>
          <p:cNvPr id="4098" name="Picture 2" descr="Survey: 1 in 3 adults may have had warning stroke, but most didn't seek  help | American Heart Association">
            <a:extLst>
              <a:ext uri="{FF2B5EF4-FFF2-40B4-BE49-F238E27FC236}">
                <a16:creationId xmlns:a16="http://schemas.microsoft.com/office/drawing/2014/main" id="{9B3C05D9-067F-4F12-B629-4B4D5B83B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325" y="2462887"/>
            <a:ext cx="2494861" cy="193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ifferentiating Facial Weakness Caused by Bell's Palsy vs. Acute Stroke |  JEMS">
            <a:extLst>
              <a:ext uri="{FF2B5EF4-FFF2-40B4-BE49-F238E27FC236}">
                <a16:creationId xmlns:a16="http://schemas.microsoft.com/office/drawing/2014/main" id="{1F6F9040-F9CF-479E-9B07-F7C8409BF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14" y="1565740"/>
            <a:ext cx="1986629" cy="297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3058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106">
            <a:extLst>
              <a:ext uri="{FF2B5EF4-FFF2-40B4-BE49-F238E27FC236}">
                <a16:creationId xmlns:a16="http://schemas.microsoft.com/office/drawing/2014/main" id="{E724B9E8-02C8-4B2E-8770-A00A67760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14607"/>
            <a:ext cx="9144000" cy="3079455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9" name="Picture 108">
            <a:extLst>
              <a:ext uri="{FF2B5EF4-FFF2-40B4-BE49-F238E27FC236}">
                <a16:creationId xmlns:a16="http://schemas.microsoft.com/office/drawing/2014/main" id="{7B8AE548-0BFA-4792-9962-3375923C7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4594860"/>
            <a:ext cx="9144000" cy="557212"/>
          </a:xfrm>
          <a:prstGeom prst="rect">
            <a:avLst/>
          </a:prstGeom>
        </p:spPr>
      </p:pic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67639EF4-FA83-4D85-90FE-B831AF283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596309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77F5183C-A26A-4229-984A-7FCEB7EE2D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385316"/>
            <a:ext cx="720564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BBF279A-AD7B-4775-A287-0DB26BE59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4" y="603389"/>
            <a:ext cx="7202456" cy="78692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 defTabSz="914400">
              <a:spcBef>
                <a:spcPct val="0"/>
              </a:spcBef>
            </a:pPr>
            <a:r>
              <a:rPr lang="en-US" sz="3200" b="1" dirty="0"/>
              <a:t>Warning signs !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F91FC-B715-4D0A-A8AB-1C18D40050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5031" y="1509609"/>
            <a:ext cx="2303370" cy="25879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 defTabSz="914400">
              <a:spcBef>
                <a:spcPct val="200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b="1" dirty="0"/>
              <a:t>F</a:t>
            </a:r>
            <a:r>
              <a:rPr lang="en-US" dirty="0"/>
              <a:t> – Face Drooping </a:t>
            </a:r>
          </a:p>
          <a:p>
            <a:pPr indent="-228600" defTabSz="914400">
              <a:spcBef>
                <a:spcPct val="200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b="1" dirty="0"/>
              <a:t>A</a:t>
            </a:r>
            <a:r>
              <a:rPr lang="en-US" dirty="0"/>
              <a:t>-  Arm Weakness </a:t>
            </a:r>
          </a:p>
          <a:p>
            <a:pPr indent="-228600" defTabSz="914400">
              <a:spcBef>
                <a:spcPct val="200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b="1" dirty="0"/>
              <a:t>S</a:t>
            </a:r>
            <a:r>
              <a:rPr lang="en-US" dirty="0"/>
              <a:t> – Slurred Speech </a:t>
            </a:r>
          </a:p>
          <a:p>
            <a:pPr indent="-228600" defTabSz="914400">
              <a:spcBef>
                <a:spcPct val="200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b="1" dirty="0"/>
              <a:t>T</a:t>
            </a:r>
            <a:r>
              <a:rPr lang="en-US" dirty="0"/>
              <a:t> – Time to call 911</a:t>
            </a:r>
          </a:p>
          <a:p>
            <a:pPr indent="-228600" defTabSz="914400">
              <a:spcBef>
                <a:spcPct val="200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en-US" dirty="0"/>
          </a:p>
          <a:p>
            <a:pPr marL="114300" indent="-228600" defTabSz="914400">
              <a:spcBef>
                <a:spcPct val="200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 defTabSz="914400">
              <a:spcBef>
                <a:spcPct val="200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 defTabSz="914400">
              <a:spcBef>
                <a:spcPct val="200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2" name="Picture 11" descr="Graphical user interface&#10;&#10;Description automatically generated">
            <a:extLst>
              <a:ext uri="{FF2B5EF4-FFF2-40B4-BE49-F238E27FC236}">
                <a16:creationId xmlns:a16="http://schemas.microsoft.com/office/drawing/2014/main" id="{535C9629-B476-434C-A0AA-CB0672F4C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181" y="1415340"/>
            <a:ext cx="3323134" cy="2661154"/>
          </a:xfrm>
          <a:prstGeom prst="rect">
            <a:avLst/>
          </a:prstGeom>
        </p:spPr>
      </p:pic>
      <p:pic>
        <p:nvPicPr>
          <p:cNvPr id="22" name="Picture 21" descr="Text&#10;&#10;Description automatically generated">
            <a:extLst>
              <a:ext uri="{FF2B5EF4-FFF2-40B4-BE49-F238E27FC236}">
                <a16:creationId xmlns:a16="http://schemas.microsoft.com/office/drawing/2014/main" id="{0B8DAEC6-449B-4A2C-A427-74795E4683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7315" y="1385316"/>
            <a:ext cx="2924574" cy="1652383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5BC2901C-D471-46A0-899E-83669D0D27E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717" r="9220" b="5"/>
          <a:stretch/>
        </p:blipFill>
        <p:spPr>
          <a:xfrm>
            <a:off x="6061116" y="3065318"/>
            <a:ext cx="2616972" cy="203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7109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482E7304-2AC2-4A5C-924D-A6AC3FFC5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06F25E-A58B-420D-86EB-BF5AD7F41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4" y="603389"/>
            <a:ext cx="7202456" cy="78692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/>
              <a:t>Stroke mimics </a:t>
            </a:r>
            <a:br>
              <a:rPr lang="en-US" dirty="0"/>
            </a:br>
            <a:endParaRPr lang="en-US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259FEF2-F6A5-442F-BA10-4E39EECD0A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8684" y="1390315"/>
            <a:ext cx="720245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A3C183B1-1D4B-4E3D-A02E-A426E3BFA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14607"/>
            <a:ext cx="9144000" cy="3628893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4478EE1-F88D-4740-A379-615409D5DC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7495222"/>
              </p:ext>
            </p:extLst>
          </p:nvPr>
        </p:nvGraphicFramePr>
        <p:xfrm>
          <a:off x="1088231" y="1748622"/>
          <a:ext cx="7203281" cy="2792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54554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89">
            <a:extLst>
              <a:ext uri="{FF2B5EF4-FFF2-40B4-BE49-F238E27FC236}">
                <a16:creationId xmlns:a16="http://schemas.microsoft.com/office/drawing/2014/main" id="{17424F32-2789-4FF9-8E8A-1252284BF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14607"/>
            <a:ext cx="9144000" cy="3079455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D708C46E-BB60-4B97-8327-D3A475C008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4594860"/>
            <a:ext cx="9144000" cy="557212"/>
          </a:xfrm>
          <a:prstGeom prst="rect">
            <a:avLst/>
          </a:prstGeom>
        </p:spPr>
      </p:pic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8042755C-F24C-4D08-8E4C-E646382C3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596309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63E94A00-1A92-47F4-9E2D-E51DFF901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385316"/>
            <a:ext cx="720564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1BA93BC-5042-46E8-9E4F-1D95FA597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4" y="472970"/>
            <a:ext cx="7202456" cy="112459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 defTabSz="914400">
              <a:spcBef>
                <a:spcPct val="0"/>
              </a:spcBef>
            </a:pPr>
            <a:r>
              <a:rPr lang="en-US" sz="3200" b="1" dirty="0"/>
              <a:t>Risk Factors for CVA : modifiable </a:t>
            </a:r>
          </a:p>
        </p:txBody>
      </p:sp>
      <p:graphicFrame>
        <p:nvGraphicFramePr>
          <p:cNvPr id="86" name="Text Placeholder 2">
            <a:extLst>
              <a:ext uri="{FF2B5EF4-FFF2-40B4-BE49-F238E27FC236}">
                <a16:creationId xmlns:a16="http://schemas.microsoft.com/office/drawing/2014/main" id="{648712C6-FBC1-4F58-9610-2317A6286E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5422982"/>
              </p:ext>
            </p:extLst>
          </p:nvPr>
        </p:nvGraphicFramePr>
        <p:xfrm>
          <a:off x="1088231" y="1755326"/>
          <a:ext cx="7203281" cy="2493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651712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14607"/>
            <a:ext cx="9144000" cy="3079455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4594860"/>
            <a:ext cx="9144000" cy="557212"/>
          </a:xfrm>
          <a:prstGeom prst="rect">
            <a:avLst/>
          </a:prstGeom>
        </p:spPr>
      </p:pic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596309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14C12901-9FCC-461E-A64A-89B479123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385316"/>
            <a:ext cx="720564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54F891EB-ED45-44C3-95D6-FFB2EC07FA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7" y="0"/>
            <a:ext cx="9143771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EA385B8-7C85-4CE0-AE3A-00EB627B34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14607"/>
            <a:ext cx="9144000" cy="3079455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7C2F7A-74BF-46F3-97ED-C2E86809D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153" y="603389"/>
            <a:ext cx="2431365" cy="33235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</a:pPr>
            <a:r>
              <a:rPr lang="en-US" sz="2500" b="0" i="0" kern="1200" cap="all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Risk factors for stroke : unmodifiable 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19AF263B-E208-40DF-A182-5193478DC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8867" y="667764"/>
            <a:ext cx="0" cy="34290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86A388-7706-490E-A7EC-4FCB87E135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78397" y="603390"/>
            <a:ext cx="4576919" cy="33235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/>
              <a:t>Older Age </a:t>
            </a:r>
          </a:p>
          <a:p>
            <a:pPr indent="-228600" defTabSz="9144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/>
              <a:t>Race </a:t>
            </a:r>
          </a:p>
          <a:p>
            <a:pPr indent="-228600" defTabSz="9144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/>
              <a:t>Gender </a:t>
            </a:r>
          </a:p>
          <a:p>
            <a:pPr indent="-228600" defTabSz="9144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/>
              <a:t>History of prior stroke </a:t>
            </a:r>
          </a:p>
          <a:p>
            <a:pPr indent="-228600" defTabSz="9144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/>
              <a:t>Heredity or genetics </a:t>
            </a:r>
          </a:p>
          <a:p>
            <a:pPr indent="-228600" defTabSz="9144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/>
              <a:t>Infectious disease : HIV </a:t>
            </a: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DCC0100C-A457-45B1-8A8B-8740F43EC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4594860"/>
            <a:ext cx="9144000" cy="55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6000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title"/>
          </p:nvPr>
        </p:nvSpPr>
        <p:spPr>
          <a:xfrm>
            <a:off x="1088684" y="603389"/>
            <a:ext cx="7202456" cy="786926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 fontScale="90000"/>
          </a:bodyPr>
          <a:lstStyle/>
          <a:p>
            <a:pPr marL="0" lvl="0" indent="0" defTabSz="914400">
              <a:spcBef>
                <a:spcPct val="0"/>
              </a:spcBef>
              <a:spcAft>
                <a:spcPts val="0"/>
              </a:spcAft>
            </a:pPr>
            <a:r>
              <a:rPr lang="en-US" sz="3200" dirty="0"/>
              <a:t>Management of a patient with a CVA </a:t>
            </a:r>
          </a:p>
        </p:txBody>
      </p:sp>
      <p:graphicFrame>
        <p:nvGraphicFramePr>
          <p:cNvPr id="111" name="Google Shape;91;p19">
            <a:extLst>
              <a:ext uri="{FF2B5EF4-FFF2-40B4-BE49-F238E27FC236}">
                <a16:creationId xmlns:a16="http://schemas.microsoft.com/office/drawing/2014/main" id="{B0E76F90-FCD5-4AFE-A0E8-CA6923A428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5661331"/>
              </p:ext>
            </p:extLst>
          </p:nvPr>
        </p:nvGraphicFramePr>
        <p:xfrm>
          <a:off x="703385" y="1280687"/>
          <a:ext cx="7587755" cy="3082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496430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title"/>
          </p:nvPr>
        </p:nvSpPr>
        <p:spPr>
          <a:xfrm>
            <a:off x="1088684" y="603389"/>
            <a:ext cx="7202456" cy="786926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marL="0" lvl="0" indent="0" defTabSz="914400">
              <a:spcBef>
                <a:spcPct val="0"/>
              </a:spcBef>
              <a:spcAft>
                <a:spcPts val="0"/>
              </a:spcAft>
            </a:pPr>
            <a:r>
              <a:rPr lang="en-US" sz="3200" dirty="0"/>
              <a:t>Management continued . . .</a:t>
            </a:r>
          </a:p>
        </p:txBody>
      </p:sp>
      <p:graphicFrame>
        <p:nvGraphicFramePr>
          <p:cNvPr id="99" name="Google Shape;97;p20">
            <a:extLst>
              <a:ext uri="{FF2B5EF4-FFF2-40B4-BE49-F238E27FC236}">
                <a16:creationId xmlns:a16="http://schemas.microsoft.com/office/drawing/2014/main" id="{E1D62A9C-45FE-48C4-BE53-7DEDAB1662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2892099"/>
              </p:ext>
            </p:extLst>
          </p:nvPr>
        </p:nvGraphicFramePr>
        <p:xfrm>
          <a:off x="629616" y="1134246"/>
          <a:ext cx="7884767" cy="3528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046709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54F891EB-ED45-44C3-95D6-FFB2EC07FA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7" y="0"/>
            <a:ext cx="9143771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EA385B8-7C85-4CE0-AE3A-00EB627B34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14607"/>
            <a:ext cx="9144000" cy="3079455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3CE234-A7B2-4DCC-B2E4-727059540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237" y="603389"/>
            <a:ext cx="2809282" cy="3323520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/>
              <a:t>Management of a CVA in the PHC setting 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9AF263B-E208-40DF-A182-5193478DC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8867" y="667764"/>
            <a:ext cx="0" cy="34290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972DF-14B5-474A-A6DB-7953E0713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8397" y="603390"/>
            <a:ext cx="4576919" cy="33235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Acute Management</a:t>
            </a:r>
          </a:p>
          <a:p>
            <a:pPr lvl="1"/>
            <a:r>
              <a:rPr lang="en-US" dirty="0"/>
              <a:t>Airway , Breathing , Circulation &amp; Disability </a:t>
            </a:r>
          </a:p>
          <a:p>
            <a:pPr lvl="1"/>
            <a:r>
              <a:rPr lang="en-US" dirty="0"/>
              <a:t>Measure blood glucose </a:t>
            </a:r>
          </a:p>
          <a:p>
            <a:pPr lvl="2"/>
            <a:r>
              <a:rPr lang="en-US" dirty="0" err="1"/>
              <a:t>Hypoglycaemic</a:t>
            </a:r>
            <a:r>
              <a:rPr lang="en-US" dirty="0"/>
              <a:t> coma</a:t>
            </a:r>
          </a:p>
          <a:p>
            <a:pPr lvl="2"/>
            <a:r>
              <a:rPr lang="en-US" dirty="0" err="1"/>
              <a:t>Hyperglycaemic</a:t>
            </a:r>
            <a:r>
              <a:rPr lang="en-US" dirty="0"/>
              <a:t> coma </a:t>
            </a:r>
          </a:p>
          <a:p>
            <a:pPr lvl="1"/>
            <a:r>
              <a:rPr lang="en-US" dirty="0"/>
              <a:t>Vitals → Check blood pressure </a:t>
            </a:r>
          </a:p>
          <a:p>
            <a:pPr lvl="2"/>
            <a:r>
              <a:rPr lang="en-US" dirty="0"/>
              <a:t>Refer immediately if raised , do not attempt to lower </a:t>
            </a:r>
          </a:p>
          <a:p>
            <a:pPr lvl="1"/>
            <a:r>
              <a:rPr lang="en-US" dirty="0"/>
              <a:t>NPO</a:t>
            </a:r>
          </a:p>
          <a:p>
            <a:pPr marL="0" indent="0">
              <a:buNone/>
            </a:pPr>
            <a:r>
              <a:rPr lang="en-US" dirty="0"/>
              <a:t>Refer all patients with CVA promptly within 3 hours 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DCC0100C-A457-45B1-8A8B-8740F43EC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4594860"/>
            <a:ext cx="9144000" cy="55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6921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54F891EB-ED45-44C3-95D6-FFB2EC07FA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7" y="0"/>
            <a:ext cx="9143771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EA385B8-7C85-4CE0-AE3A-00EB627B34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14607"/>
            <a:ext cx="9144000" cy="3079455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3C5D96-7434-42C9-906E-8B53A27E4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983" y="603389"/>
            <a:ext cx="2567536" cy="3323520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/>
              <a:t>Medication used in a patient with cva</a:t>
            </a: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r>
              <a:rPr lang="en-US" b="1" dirty="0"/>
              <a:t>PHC setting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9AF263B-E208-40DF-A182-5193478DC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8867" y="667764"/>
            <a:ext cx="0" cy="34290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78092-291F-4225-A0C2-8A400E6B6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8397" y="603390"/>
            <a:ext cx="4576919" cy="33235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="1" dirty="0"/>
              <a:t>Aspirin 300mg , oral (Pre-referral dose) </a:t>
            </a:r>
          </a:p>
          <a:p>
            <a:pPr marL="0" indent="0" algn="ctr">
              <a:buNone/>
            </a:pPr>
            <a:r>
              <a:rPr lang="en-US" u="sng" dirty="0"/>
              <a:t>Unless: </a:t>
            </a:r>
          </a:p>
          <a:p>
            <a:r>
              <a:rPr lang="en-US" dirty="0"/>
              <a:t>Unconscious </a:t>
            </a:r>
          </a:p>
          <a:p>
            <a:r>
              <a:rPr lang="en-US" dirty="0"/>
              <a:t>Cannot swallow</a:t>
            </a:r>
          </a:p>
          <a:p>
            <a:r>
              <a:rPr lang="en-US" dirty="0"/>
              <a:t>Long term anticoagulation therapy </a:t>
            </a:r>
          </a:p>
          <a:p>
            <a:r>
              <a:rPr lang="en-US" dirty="0"/>
              <a:t>Shows signs of subarachnoid bleed (neck stiffness/ headache)</a:t>
            </a:r>
          </a:p>
          <a:p>
            <a:r>
              <a:rPr lang="en-US" dirty="0"/>
              <a:t>Will be transferred and treated with a thrombolytic within 3 hours .   </a:t>
            </a:r>
          </a:p>
          <a:p>
            <a:pPr lvl="1"/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DCC0100C-A457-45B1-8A8B-8740F43EC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4594860"/>
            <a:ext cx="9144000" cy="55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6524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4F891EB-ED45-44C3-95D6-FFB2EC07FA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7" y="0"/>
            <a:ext cx="9143771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EA385B8-7C85-4CE0-AE3A-00EB627B34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14607"/>
            <a:ext cx="9144000" cy="3079455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8206C1-F37C-4A39-9355-F4E97F080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172" y="603389"/>
            <a:ext cx="3090679" cy="3323520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/>
              <a:t>Escalation of care in  Patients with cva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9AF263B-E208-40DF-A182-5193478DC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8867" y="667764"/>
            <a:ext cx="0" cy="34290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B3DA7-64F8-4E2E-9971-C63875F24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8397" y="603390"/>
            <a:ext cx="4576919" cy="3323519"/>
          </a:xfrm>
        </p:spPr>
        <p:txBody>
          <a:bodyPr anchor="ctr">
            <a:normAutofit/>
          </a:bodyPr>
          <a:lstStyle/>
          <a:p>
            <a:r>
              <a:rPr lang="en-US"/>
              <a:t>Refer all stroke patients ! </a:t>
            </a:r>
          </a:p>
          <a:p>
            <a:r>
              <a:rPr lang="en-US"/>
              <a:t>Secondary prevention for adults → Initiated at a higher level of care</a:t>
            </a:r>
          </a:p>
          <a:p>
            <a:r>
              <a:rPr lang="en-US"/>
              <a:t>Non-contrast CTB </a:t>
            </a:r>
          </a:p>
          <a:p>
            <a:pPr lvl="1"/>
            <a:r>
              <a:rPr lang="en-US"/>
              <a:t>Haemorrhage → Consult neurosurgery </a:t>
            </a:r>
          </a:p>
          <a:p>
            <a:pPr lvl="1"/>
            <a:r>
              <a:rPr lang="en-US"/>
              <a:t>No haemorrhage → Consider Acute ischaemic stroke </a:t>
            </a:r>
          </a:p>
          <a:p>
            <a:pPr lvl="2"/>
            <a:r>
              <a:rPr lang="en-US"/>
              <a:t>Consider thrombolysis (antiplatelet therapy)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CC0100C-A457-45B1-8A8B-8740F43EC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4594860"/>
            <a:ext cx="9144000" cy="55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835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 124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14607"/>
            <a:ext cx="9144000" cy="3079455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0" name="Picture 126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4594860"/>
            <a:ext cx="9144000" cy="557212"/>
          </a:xfrm>
          <a:prstGeom prst="rect">
            <a:avLst/>
          </a:prstGeom>
        </p:spPr>
      </p:pic>
      <p:cxnSp>
        <p:nvCxnSpPr>
          <p:cNvPr id="141" name="Straight Connector 128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596309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30">
            <a:extLst>
              <a:ext uri="{FF2B5EF4-FFF2-40B4-BE49-F238E27FC236}">
                <a16:creationId xmlns:a16="http://schemas.microsoft.com/office/drawing/2014/main" id="{14C12901-9FCC-461E-A64A-89B479123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385316"/>
            <a:ext cx="720564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43" name="Rectangle 132">
            <a:extLst>
              <a:ext uri="{FF2B5EF4-FFF2-40B4-BE49-F238E27FC236}">
                <a16:creationId xmlns:a16="http://schemas.microsoft.com/office/drawing/2014/main" id="{54F891EB-ED45-44C3-95D6-FFB2EC07FA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7" y="0"/>
            <a:ext cx="9143771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34">
            <a:extLst>
              <a:ext uri="{FF2B5EF4-FFF2-40B4-BE49-F238E27FC236}">
                <a16:creationId xmlns:a16="http://schemas.microsoft.com/office/drawing/2014/main" id="{2EA385B8-7C85-4CE0-AE3A-00EB627B34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14607"/>
            <a:ext cx="9144000" cy="3079455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609153" y="603389"/>
            <a:ext cx="2431365" cy="3323520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defTabSz="914400">
              <a:spcBef>
                <a:spcPct val="0"/>
              </a:spcBef>
              <a:spcAft>
                <a:spcPts val="0"/>
              </a:spcAft>
            </a:pPr>
            <a:r>
              <a:rPr lang="en-US" sz="3200" b="0" i="0" kern="1200" cap="all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Definition </a:t>
            </a: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19AF263B-E208-40DF-A182-5193478DC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8867" y="667764"/>
            <a:ext cx="0" cy="34290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3476659" y="738055"/>
            <a:ext cx="4576919" cy="3323519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 fontScale="92500"/>
          </a:bodyPr>
          <a:lstStyle/>
          <a:p>
            <a:pPr marL="0" lvl="0" indent="0" defTabSz="914400">
              <a:spcBef>
                <a:spcPts val="1000"/>
              </a:spcBef>
              <a:buSzPct val="100000"/>
              <a:buNone/>
            </a:pPr>
            <a:r>
              <a:rPr lang="en-US" sz="1600" dirty="0"/>
              <a:t>Head Injury is  defined as any trauma sustained to the :</a:t>
            </a:r>
          </a:p>
          <a:p>
            <a:pPr marL="514350" indent="-228600" defTabSz="914400"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600" dirty="0"/>
              <a:t>Scalp ( contusion , abrasion or laceration )</a:t>
            </a:r>
          </a:p>
          <a:p>
            <a:pPr marL="514350" indent="-228600" defTabSz="914400"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600" dirty="0"/>
              <a:t>Skull ( fractures : simple , linear , depressed, and compound fracture )</a:t>
            </a:r>
          </a:p>
          <a:p>
            <a:pPr marL="514350" indent="-228600" defTabSz="914400"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600" dirty="0"/>
              <a:t>Brain ( primary and secondary brain injury )</a:t>
            </a:r>
          </a:p>
          <a:p>
            <a:pPr marL="0" lvl="0" indent="-228600" defTabSz="914400"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0" lvl="0" indent="0" defTabSz="914400">
              <a:spcBef>
                <a:spcPts val="1000"/>
              </a:spcBef>
              <a:buSzPct val="100000"/>
              <a:buNone/>
            </a:pPr>
            <a:r>
              <a:rPr lang="en-US" sz="1600" dirty="0"/>
              <a:t>Alternatively, it can be defined as an alteration in the mental or physical functioning related to a blow to the head and loss of consciousness doesn't need to occur.</a:t>
            </a:r>
          </a:p>
          <a:p>
            <a:pPr marL="0" lvl="0" indent="-228600" defTabSz="914400"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139" name="Picture 138">
            <a:extLst>
              <a:ext uri="{FF2B5EF4-FFF2-40B4-BE49-F238E27FC236}">
                <a16:creationId xmlns:a16="http://schemas.microsoft.com/office/drawing/2014/main" id="{DCC0100C-A457-45B1-8A8B-8740F43EC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4594860"/>
            <a:ext cx="9144000" cy="557212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4F891EB-ED45-44C3-95D6-FFB2EC07FA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7" y="0"/>
            <a:ext cx="9143771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EA385B8-7C85-4CE0-AE3A-00EB627B34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14607"/>
            <a:ext cx="9144000" cy="3079455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0C823E-6977-456C-8B5E-687A1017F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833" y="603389"/>
            <a:ext cx="2869686" cy="3323520"/>
          </a:xfrm>
        </p:spPr>
        <p:txBody>
          <a:bodyPr anchor="ctr">
            <a:normAutofit/>
          </a:bodyPr>
          <a:lstStyle/>
          <a:p>
            <a:r>
              <a:rPr lang="en-US" b="1" dirty="0"/>
              <a:t>Thrombolysis:  Indications 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9AF263B-E208-40DF-A182-5193478DC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8867" y="667764"/>
            <a:ext cx="0" cy="34290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74A73-A8D4-49E0-9EA5-BD3253832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8397" y="603390"/>
            <a:ext cx="4576919" cy="3323519"/>
          </a:xfrm>
        </p:spPr>
        <p:txBody>
          <a:bodyPr anchor="ctr">
            <a:normAutofit/>
          </a:bodyPr>
          <a:lstStyle/>
          <a:p>
            <a:r>
              <a:rPr lang="en-US"/>
              <a:t>Clinical diagnosis of acute ischaemic stroke </a:t>
            </a:r>
          </a:p>
          <a:p>
            <a:r>
              <a:rPr lang="en-US"/>
              <a:t>Patient older than 18 years </a:t>
            </a:r>
          </a:p>
          <a:p>
            <a:r>
              <a:rPr lang="en-US"/>
              <a:t>Time of onset &lt; 4 hours and 30 minutes</a:t>
            </a:r>
          </a:p>
          <a:p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CC0100C-A457-45B1-8A8B-8740F43EC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4594860"/>
            <a:ext cx="9144000" cy="55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82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54F891EB-ED45-44C3-95D6-FFB2EC07FA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7" y="0"/>
            <a:ext cx="9143771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A385B8-7C85-4CE0-AE3A-00EB627B34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14607"/>
            <a:ext cx="9144000" cy="3079455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26694-DE1E-4532-948B-347352B07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153" y="603389"/>
            <a:ext cx="2431365" cy="3323520"/>
          </a:xfrm>
        </p:spPr>
        <p:txBody>
          <a:bodyPr anchor="ctr">
            <a:normAutofit/>
          </a:bodyPr>
          <a:lstStyle/>
          <a:p>
            <a:r>
              <a:rPr lang="en-US" sz="1700" b="1" dirty="0"/>
              <a:t>Thrombolysis : contraindication 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9AF263B-E208-40DF-A182-5193478DC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8867" y="667764"/>
            <a:ext cx="0" cy="34290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6FAB5-36ED-4767-AC91-D9F36B20F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8397" y="603390"/>
            <a:ext cx="4576919" cy="3323519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300"/>
              <a:t>Haemorrhage </a:t>
            </a:r>
          </a:p>
          <a:p>
            <a:pPr>
              <a:lnSpc>
                <a:spcPct val="110000"/>
              </a:lnSpc>
            </a:pPr>
            <a:r>
              <a:rPr lang="en-US" sz="1300"/>
              <a:t>Clinical presentation suggestive of SAH</a:t>
            </a:r>
          </a:p>
          <a:p>
            <a:pPr>
              <a:lnSpc>
                <a:spcPct val="110000"/>
              </a:lnSpc>
            </a:pPr>
            <a:r>
              <a:rPr lang="en-US" sz="1300"/>
              <a:t>Neurosurgery , head trauma or stroke in past three months </a:t>
            </a:r>
          </a:p>
          <a:p>
            <a:pPr>
              <a:lnSpc>
                <a:spcPct val="110000"/>
              </a:lnSpc>
            </a:pPr>
            <a:r>
              <a:rPr lang="en-US" sz="1300"/>
              <a:t>Uncontrolled HPT : SBP &gt; 185 ; DBP &gt;110</a:t>
            </a:r>
          </a:p>
          <a:p>
            <a:pPr>
              <a:lnSpc>
                <a:spcPct val="110000"/>
              </a:lnSpc>
            </a:pPr>
            <a:r>
              <a:rPr lang="en-US" sz="1300"/>
              <a:t>Previous intracranial haemorrhage </a:t>
            </a:r>
          </a:p>
          <a:p>
            <a:pPr>
              <a:lnSpc>
                <a:spcPct val="110000"/>
              </a:lnSpc>
            </a:pPr>
            <a:r>
              <a:rPr lang="en-US" sz="1300"/>
              <a:t>Known Intracranial arteriovenous malformation , neoplasm or aneurysm </a:t>
            </a:r>
          </a:p>
          <a:p>
            <a:pPr>
              <a:lnSpc>
                <a:spcPct val="110000"/>
              </a:lnSpc>
            </a:pPr>
            <a:r>
              <a:rPr lang="en-US" sz="1300"/>
              <a:t>Confirmed / suspected Endocarditis </a:t>
            </a:r>
          </a:p>
          <a:p>
            <a:pPr>
              <a:lnSpc>
                <a:spcPct val="110000"/>
              </a:lnSpc>
            </a:pPr>
            <a:r>
              <a:rPr lang="en-US" sz="1300"/>
              <a:t>Known bleeding diathesis (INR &gt;1.7 &amp; Platelets &lt;100</a:t>
            </a:r>
          </a:p>
          <a:p>
            <a:pPr>
              <a:lnSpc>
                <a:spcPct val="110000"/>
              </a:lnSpc>
            </a:pPr>
            <a:r>
              <a:rPr lang="en-US" sz="1300"/>
              <a:t>Hgt &lt;2.8 and &gt;22.2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DCC0100C-A457-45B1-8A8B-8740F43EC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4594860"/>
            <a:ext cx="9144000" cy="55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8780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4F891EB-ED45-44C3-95D6-FFB2EC07FA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7" y="0"/>
            <a:ext cx="9143771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EA385B8-7C85-4CE0-AE3A-00EB627B34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14607"/>
            <a:ext cx="9144000" cy="3079455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7CD629-68E7-47F0-A25D-F705CF574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153" y="603389"/>
            <a:ext cx="2431365" cy="3323520"/>
          </a:xfrm>
        </p:spPr>
        <p:txBody>
          <a:bodyPr anchor="ctr">
            <a:normAutofit/>
          </a:bodyPr>
          <a:lstStyle/>
          <a:p>
            <a:r>
              <a:rPr lang="en-US" b="1" dirty="0"/>
              <a:t>Secondary prevention  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9AF263B-E208-40DF-A182-5193478DC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8867" y="667764"/>
            <a:ext cx="0" cy="34290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04016-285C-41A9-A024-C8C21C0D6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8397" y="603390"/>
            <a:ext cx="4576919" cy="3323519"/>
          </a:xfrm>
        </p:spPr>
        <p:txBody>
          <a:bodyPr anchor="ctr">
            <a:normAutofit/>
          </a:bodyPr>
          <a:lstStyle/>
          <a:p>
            <a:r>
              <a:rPr lang="en-US"/>
              <a:t>Antiplatelet therapy </a:t>
            </a:r>
          </a:p>
          <a:p>
            <a:pPr lvl="1"/>
            <a:r>
              <a:rPr lang="en-US"/>
              <a:t>Aspirin 75 – 100mg daily , oral</a:t>
            </a:r>
          </a:p>
          <a:p>
            <a:pPr lvl="1"/>
            <a:r>
              <a:rPr lang="en-US"/>
              <a:t>OR Aspirin 150mg  daily , oral</a:t>
            </a:r>
          </a:p>
          <a:p>
            <a:r>
              <a:rPr lang="en-US"/>
              <a:t>Lipid lowering therapy </a:t>
            </a:r>
          </a:p>
          <a:p>
            <a:r>
              <a:rPr lang="en-US"/>
              <a:t>Hypertensive therapy </a:t>
            </a:r>
          </a:p>
          <a:p>
            <a:r>
              <a:rPr lang="en-US"/>
              <a:t>Diabetes mellitus therapy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CC0100C-A457-45B1-8A8B-8740F43EC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4594860"/>
            <a:ext cx="9144000" cy="55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5221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21CE7-C514-496E-ADE4-D9CDFBC8B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4" y="603389"/>
            <a:ext cx="7202456" cy="786926"/>
          </a:xfrm>
        </p:spPr>
        <p:txBody>
          <a:bodyPr>
            <a:normAutofit/>
          </a:bodyPr>
          <a:lstStyle/>
          <a:p>
            <a:r>
              <a:rPr lang="en-US" b="1" dirty="0"/>
              <a:t>What can you do in PHC for patients at risk of stroke  ?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CC84228-3D6D-43D1-8B8E-BEC47F209C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3247668"/>
              </p:ext>
            </p:extLst>
          </p:nvPr>
        </p:nvGraphicFramePr>
        <p:xfrm>
          <a:off x="1088231" y="1755326"/>
          <a:ext cx="7203281" cy="2493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59724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14607"/>
            <a:ext cx="9144000" cy="3079455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4594860"/>
            <a:ext cx="9144000" cy="557212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596309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2646406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65513E21-21B0-48DB-8CF1-35E43B33A4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heckmate move on chessboard">
            <a:extLst>
              <a:ext uri="{FF2B5EF4-FFF2-40B4-BE49-F238E27FC236}">
                <a16:creationId xmlns:a16="http://schemas.microsoft.com/office/drawing/2014/main" id="{D3F45DAB-A6A3-46F6-A7DD-C11C26DBF8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t="15412" r="-2" b="-2"/>
          <a:stretch/>
        </p:blipFill>
        <p:spPr>
          <a:xfrm>
            <a:off x="1" y="10"/>
            <a:ext cx="9143771" cy="51434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759A9F-8AB3-46DD-B8D9-8AEC2D548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2477" y="744165"/>
            <a:ext cx="4685481" cy="3655169"/>
          </a:xfrm>
        </p:spPr>
        <p:txBody>
          <a:bodyPr vert="horz" lIns="91440" tIns="45720" rIns="91440" bIns="0" rtlCol="0" anchor="ctr">
            <a:normAutofit/>
          </a:bodyPr>
          <a:lstStyle/>
          <a:p>
            <a:pPr defTabSz="914400"/>
            <a:r>
              <a:rPr lang="en-US" sz="3600"/>
              <a:t>The END 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80B8A35-DEA7-4D43-9DF8-90B4681D0F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200150"/>
            <a:ext cx="0" cy="27432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26448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ctangle 128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14607"/>
            <a:ext cx="9144000" cy="3079455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1" name="Picture 130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4594860"/>
            <a:ext cx="9144000" cy="557212"/>
          </a:xfrm>
          <a:prstGeom prst="rect">
            <a:avLst/>
          </a:prstGeom>
        </p:spPr>
      </p:pic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596309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14C12901-9FCC-461E-A64A-89B479123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385316"/>
            <a:ext cx="720564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54F891EB-ED45-44C3-95D6-FFB2EC07FA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7" y="0"/>
            <a:ext cx="9143771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2EA385B8-7C85-4CE0-AE3A-00EB627B34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14607"/>
            <a:ext cx="9144000" cy="3079455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609153" y="603389"/>
            <a:ext cx="2431365" cy="3323520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defTabSz="914400">
              <a:spcBef>
                <a:spcPct val="0"/>
              </a:spcBef>
              <a:spcAft>
                <a:spcPts val="0"/>
              </a:spcAft>
            </a:pPr>
            <a:r>
              <a:rPr lang="en-US" sz="3200" b="0" i="0" kern="1200" cap="all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Aetiology </a:t>
            </a:r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19AF263B-E208-40DF-A182-5193478DC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8867" y="667764"/>
            <a:ext cx="0" cy="34290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3478397" y="603390"/>
            <a:ext cx="4576919" cy="3323519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defTabSz="914400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1600" dirty="0"/>
              <a:t>In the South African setting an estimate of 89 000 cases of head injuries are reported annually , with the commonest causes being :</a:t>
            </a:r>
          </a:p>
          <a:p>
            <a:pPr marL="285750" indent="-228600" defTabSz="914400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600" dirty="0"/>
              <a:t>Motor vehicular accidents , bicycle or vehicle pedestrian mishaps (50%)</a:t>
            </a:r>
          </a:p>
          <a:p>
            <a:pPr marL="285750" indent="-228600" defTabSz="914400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600" dirty="0"/>
              <a:t>Falls (25%)</a:t>
            </a:r>
          </a:p>
          <a:p>
            <a:pPr marL="285750" indent="-228600" defTabSz="914400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600" dirty="0"/>
              <a:t>Violence (20%), being struck by or against objects , GSW, stabbing </a:t>
            </a:r>
          </a:p>
        </p:txBody>
      </p:sp>
      <p:pic>
        <p:nvPicPr>
          <p:cNvPr id="143" name="Picture 142">
            <a:extLst>
              <a:ext uri="{FF2B5EF4-FFF2-40B4-BE49-F238E27FC236}">
                <a16:creationId xmlns:a16="http://schemas.microsoft.com/office/drawing/2014/main" id="{DCC0100C-A457-45B1-8A8B-8740F43EC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4594860"/>
            <a:ext cx="9144000" cy="557212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ectangle 119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14607"/>
            <a:ext cx="9144000" cy="3079455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5" name="Picture 121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4594860"/>
            <a:ext cx="9144000" cy="557212"/>
          </a:xfrm>
          <a:prstGeom prst="rect">
            <a:avLst/>
          </a:prstGeom>
        </p:spPr>
      </p:pic>
      <p:cxnSp>
        <p:nvCxnSpPr>
          <p:cNvPr id="136" name="Straight Connector 123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596309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25">
            <a:extLst>
              <a:ext uri="{FF2B5EF4-FFF2-40B4-BE49-F238E27FC236}">
                <a16:creationId xmlns:a16="http://schemas.microsoft.com/office/drawing/2014/main" id="{14C12901-9FCC-461E-A64A-89B479123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385316"/>
            <a:ext cx="720564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38" name="Rectangle 127">
            <a:extLst>
              <a:ext uri="{FF2B5EF4-FFF2-40B4-BE49-F238E27FC236}">
                <a16:creationId xmlns:a16="http://schemas.microsoft.com/office/drawing/2014/main" id="{54F891EB-ED45-44C3-95D6-FFB2EC07FA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7" y="0"/>
            <a:ext cx="9143771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29">
            <a:extLst>
              <a:ext uri="{FF2B5EF4-FFF2-40B4-BE49-F238E27FC236}">
                <a16:creationId xmlns:a16="http://schemas.microsoft.com/office/drawing/2014/main" id="{2EA385B8-7C85-4CE0-AE3A-00EB627B34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14607"/>
            <a:ext cx="9144000" cy="3079455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609153" y="603389"/>
            <a:ext cx="2431365" cy="3323520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defTabSz="914400">
              <a:spcBef>
                <a:spcPct val="0"/>
              </a:spcBef>
              <a:spcAft>
                <a:spcPts val="0"/>
              </a:spcAft>
            </a:pPr>
            <a:r>
              <a:rPr lang="en-US" sz="3200" b="0" i="0" kern="1200" cap="all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Risk Factors </a:t>
            </a:r>
          </a:p>
        </p:txBody>
      </p: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19AF263B-E208-40DF-A182-5193478DC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8867" y="667764"/>
            <a:ext cx="0" cy="34290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>
            <a:off x="3478397" y="603390"/>
            <a:ext cx="4576919" cy="3323519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defTabSz="914400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1600" dirty="0"/>
              <a:t>There are  major risk factors for head injuries:</a:t>
            </a:r>
          </a:p>
          <a:p>
            <a:pPr marL="457200" lvl="0" indent="-228600" defTabSz="914400">
              <a:spcBef>
                <a:spcPts val="12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600" dirty="0"/>
              <a:t>Extremes of age </a:t>
            </a:r>
          </a:p>
          <a:p>
            <a:pPr marL="457200" lvl="0" indent="-228600" defTabSz="91440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600" dirty="0"/>
              <a:t>Male gender </a:t>
            </a:r>
          </a:p>
          <a:p>
            <a:pPr marL="457200" lvl="0" indent="-228600" defTabSz="91440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600" dirty="0"/>
              <a:t>Alcohol and drug abuse </a:t>
            </a:r>
          </a:p>
          <a:p>
            <a:pPr marL="457200" lvl="0" indent="-228600" defTabSz="91440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600" dirty="0"/>
              <a:t>Wars and violence </a:t>
            </a:r>
          </a:p>
          <a:p>
            <a:pPr marL="457200" lvl="0" indent="-228600" defTabSz="91440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600" dirty="0"/>
              <a:t>Contact and extreme sports driving motor-cycles without helmets </a:t>
            </a:r>
          </a:p>
          <a:p>
            <a:pPr marL="457200" lvl="0" indent="-228600" defTabSz="91440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600" dirty="0"/>
              <a:t>Construction work </a:t>
            </a:r>
          </a:p>
        </p:txBody>
      </p:sp>
      <p:pic>
        <p:nvPicPr>
          <p:cNvPr id="134" name="Picture 133">
            <a:extLst>
              <a:ext uri="{FF2B5EF4-FFF2-40B4-BE49-F238E27FC236}">
                <a16:creationId xmlns:a16="http://schemas.microsoft.com/office/drawing/2014/main" id="{DCC0100C-A457-45B1-8A8B-8740F43EC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4594860"/>
            <a:ext cx="9144000" cy="557212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tangle 107">
            <a:extLst>
              <a:ext uri="{FF2B5EF4-FFF2-40B4-BE49-F238E27FC236}">
                <a16:creationId xmlns:a16="http://schemas.microsoft.com/office/drawing/2014/main" id="{17424F32-2789-4FF9-8E8A-1252284BF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14607"/>
            <a:ext cx="9144000" cy="3079455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0" name="Picture 109">
            <a:extLst>
              <a:ext uri="{FF2B5EF4-FFF2-40B4-BE49-F238E27FC236}">
                <a16:creationId xmlns:a16="http://schemas.microsoft.com/office/drawing/2014/main" id="{D708C46E-BB60-4B97-8327-D3A475C008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4594860"/>
            <a:ext cx="9144000" cy="557212"/>
          </a:xfrm>
          <a:prstGeom prst="rect">
            <a:avLst/>
          </a:prstGeom>
        </p:spPr>
      </p:pic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8042755C-F24C-4D08-8E4C-E646382C3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596309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63E94A00-1A92-47F4-9E2D-E51DFF901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385316"/>
            <a:ext cx="720564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16" name="Rectangle 115">
            <a:extLst>
              <a:ext uri="{FF2B5EF4-FFF2-40B4-BE49-F238E27FC236}">
                <a16:creationId xmlns:a16="http://schemas.microsoft.com/office/drawing/2014/main" id="{482E7304-2AC2-4A5C-924D-A6AC3FFC5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xfrm>
            <a:off x="1088684" y="603389"/>
            <a:ext cx="7202456" cy="786926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marL="0" lvl="0" indent="0" algn="ctr" defTabSz="914400">
              <a:spcBef>
                <a:spcPct val="0"/>
              </a:spcBef>
              <a:spcAft>
                <a:spcPts val="0"/>
              </a:spcAft>
            </a:pPr>
            <a:r>
              <a:rPr lang="en-US" sz="3200" dirty="0"/>
              <a:t>Common Complications </a:t>
            </a:r>
          </a:p>
        </p:txBody>
      </p: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D259FEF2-F6A5-442F-BA10-4E39EECD0A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8684" y="1390315"/>
            <a:ext cx="720245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0" name="Rectangle 119">
            <a:extLst>
              <a:ext uri="{FF2B5EF4-FFF2-40B4-BE49-F238E27FC236}">
                <a16:creationId xmlns:a16="http://schemas.microsoft.com/office/drawing/2014/main" id="{A3C183B1-1D4B-4E3D-A02E-A426E3BFA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14607"/>
            <a:ext cx="9144000" cy="3628893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87" name="Google Shape;85;p18">
            <a:extLst>
              <a:ext uri="{FF2B5EF4-FFF2-40B4-BE49-F238E27FC236}">
                <a16:creationId xmlns:a16="http://schemas.microsoft.com/office/drawing/2014/main" id="{A27FDF27-DA29-4AA2-82B1-E90F3CC798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9732808"/>
              </p:ext>
            </p:extLst>
          </p:nvPr>
        </p:nvGraphicFramePr>
        <p:xfrm>
          <a:off x="1088231" y="1748622"/>
          <a:ext cx="7203281" cy="2792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Rectangle 162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14607"/>
            <a:ext cx="9144000" cy="3079455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5" name="Picture 164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4594860"/>
            <a:ext cx="9144000" cy="557212"/>
          </a:xfrm>
          <a:prstGeom prst="rect">
            <a:avLst/>
          </a:prstGeom>
        </p:spPr>
      </p:pic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596309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385316"/>
            <a:ext cx="720564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71" name="Rectangle 170">
            <a:extLst>
              <a:ext uri="{FF2B5EF4-FFF2-40B4-BE49-F238E27FC236}">
                <a16:creationId xmlns:a16="http://schemas.microsoft.com/office/drawing/2014/main" id="{7BEFDA1A-2A01-4C29-A5D0-AE6F050D07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17FD20E5-30AF-47B9-9256-2E8E904CB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0" name="Google Shape;90;p19"/>
          <p:cNvSpPr txBox="1">
            <a:spLocks noGrp="1"/>
          </p:cNvSpPr>
          <p:nvPr>
            <p:ph type="title"/>
          </p:nvPr>
        </p:nvSpPr>
        <p:spPr>
          <a:xfrm>
            <a:off x="1088684" y="603389"/>
            <a:ext cx="7202456" cy="786926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marL="0" lvl="0" indent="0" defTabSz="914400">
              <a:spcBef>
                <a:spcPct val="0"/>
              </a:spcBef>
              <a:spcAft>
                <a:spcPts val="0"/>
              </a:spcAft>
            </a:pPr>
            <a:r>
              <a:rPr lang="en-US" sz="3200"/>
              <a:t>Management of a head injury </a:t>
            </a:r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279D3810-B86F-4009-84EC-DE0FEABD6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14607"/>
            <a:ext cx="9144000" cy="3079455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7" name="Picture 176">
            <a:extLst>
              <a:ext uri="{FF2B5EF4-FFF2-40B4-BE49-F238E27FC236}">
                <a16:creationId xmlns:a16="http://schemas.microsoft.com/office/drawing/2014/main" id="{C33612A4-0B77-4479-B2AA-F17859955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4594860"/>
            <a:ext cx="9144000" cy="557212"/>
          </a:xfrm>
          <a:prstGeom prst="rect">
            <a:avLst/>
          </a:prstGeom>
        </p:spPr>
      </p:pic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078A367A-3E83-4B48-A0F7-43FBE3332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596309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1" name="Google Shape;91;p19">
            <a:extLst>
              <a:ext uri="{FF2B5EF4-FFF2-40B4-BE49-F238E27FC236}">
                <a16:creationId xmlns:a16="http://schemas.microsoft.com/office/drawing/2014/main" id="{B0E76F90-FCD5-4AFE-A0E8-CA6923A428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6511574"/>
              </p:ext>
            </p:extLst>
          </p:nvPr>
        </p:nvGraphicFramePr>
        <p:xfrm>
          <a:off x="703385" y="1511799"/>
          <a:ext cx="7587755" cy="3082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>
            <a:extLst>
              <a:ext uri="{FF2B5EF4-FFF2-40B4-BE49-F238E27FC236}">
                <a16:creationId xmlns:a16="http://schemas.microsoft.com/office/drawing/2014/main" id="{17424F32-2789-4FF9-8E8A-1252284BF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14607"/>
            <a:ext cx="9144000" cy="3079455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3" name="Picture 122">
            <a:extLst>
              <a:ext uri="{FF2B5EF4-FFF2-40B4-BE49-F238E27FC236}">
                <a16:creationId xmlns:a16="http://schemas.microsoft.com/office/drawing/2014/main" id="{D708C46E-BB60-4B97-8327-D3A475C008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4594860"/>
            <a:ext cx="9144000" cy="557212"/>
          </a:xfrm>
          <a:prstGeom prst="rect">
            <a:avLst/>
          </a:prstGeom>
        </p:spPr>
      </p:pic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8042755C-F24C-4D08-8E4C-E646382C3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596309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63E94A00-1A92-47F4-9E2D-E51DFF901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385316"/>
            <a:ext cx="720564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29" name="Rectangle 128">
            <a:extLst>
              <a:ext uri="{FF2B5EF4-FFF2-40B4-BE49-F238E27FC236}">
                <a16:creationId xmlns:a16="http://schemas.microsoft.com/office/drawing/2014/main" id="{482E7304-2AC2-4A5C-924D-A6AC3FFC5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Google Shape;96;p20"/>
          <p:cNvSpPr txBox="1">
            <a:spLocks noGrp="1"/>
          </p:cNvSpPr>
          <p:nvPr>
            <p:ph type="title"/>
          </p:nvPr>
        </p:nvSpPr>
        <p:spPr>
          <a:xfrm>
            <a:off x="1088684" y="603389"/>
            <a:ext cx="7202456" cy="786926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marL="0" lvl="0" indent="0" defTabSz="914400">
              <a:spcBef>
                <a:spcPct val="0"/>
              </a:spcBef>
              <a:spcAft>
                <a:spcPts val="0"/>
              </a:spcAft>
            </a:pPr>
            <a:r>
              <a:rPr lang="en-US" sz="3200"/>
              <a:t>Management continued . . .</a:t>
            </a:r>
          </a:p>
        </p:txBody>
      </p: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D259FEF2-F6A5-442F-BA10-4E39EECD0A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8684" y="1390315"/>
            <a:ext cx="720245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3" name="Rectangle 132">
            <a:extLst>
              <a:ext uri="{FF2B5EF4-FFF2-40B4-BE49-F238E27FC236}">
                <a16:creationId xmlns:a16="http://schemas.microsoft.com/office/drawing/2014/main" id="{A3C183B1-1D4B-4E3D-A02E-A426E3BFA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14607"/>
            <a:ext cx="9144000" cy="3628893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99" name="Google Shape;97;p20">
            <a:extLst>
              <a:ext uri="{FF2B5EF4-FFF2-40B4-BE49-F238E27FC236}">
                <a16:creationId xmlns:a16="http://schemas.microsoft.com/office/drawing/2014/main" id="{E1D62A9C-45FE-48C4-BE53-7DEDAB1662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7133525"/>
              </p:ext>
            </p:extLst>
          </p:nvPr>
        </p:nvGraphicFramePr>
        <p:xfrm>
          <a:off x="747527" y="1506035"/>
          <a:ext cx="7884767" cy="3528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tangle 122">
            <a:extLst>
              <a:ext uri="{FF2B5EF4-FFF2-40B4-BE49-F238E27FC236}">
                <a16:creationId xmlns:a16="http://schemas.microsoft.com/office/drawing/2014/main" id="{2FAC8C30-93FA-4F99-80C4-C952D83A49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14607"/>
            <a:ext cx="9144000" cy="3079455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5" name="Picture 124">
            <a:extLst>
              <a:ext uri="{FF2B5EF4-FFF2-40B4-BE49-F238E27FC236}">
                <a16:creationId xmlns:a16="http://schemas.microsoft.com/office/drawing/2014/main" id="{F3ACDE2A-6BC1-4786-87B1-F7DA35351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4594860"/>
            <a:ext cx="9144000" cy="557212"/>
          </a:xfrm>
          <a:prstGeom prst="rect">
            <a:avLst/>
          </a:prstGeom>
        </p:spPr>
      </p:pic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0A2CC8B5-9886-4AFA-BE09-6178A4ED3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596309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Google Shape;105;p21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258175" y="190925"/>
            <a:ext cx="3727937" cy="468254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08C61E-3FE8-4210-9CC9-2F41BECDA8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4287" y="190917"/>
            <a:ext cx="4769084" cy="46825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4042</TotalTime>
  <Words>1139</Words>
  <Application>Microsoft Office PowerPoint</Application>
  <PresentationFormat>On-screen Show (16:9)</PresentationFormat>
  <Paragraphs>227</Paragraphs>
  <Slides>34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Arial</vt:lpstr>
      <vt:lpstr>Gill Sans MT</vt:lpstr>
      <vt:lpstr>Gallery</vt:lpstr>
      <vt:lpstr>     Head Injury and CVA</vt:lpstr>
      <vt:lpstr>Head Injury</vt:lpstr>
      <vt:lpstr>Definition </vt:lpstr>
      <vt:lpstr>Aetiology </vt:lpstr>
      <vt:lpstr>Risk Factors </vt:lpstr>
      <vt:lpstr>Common Complications </vt:lpstr>
      <vt:lpstr>Management of a head injury </vt:lpstr>
      <vt:lpstr>Management continued . . .</vt:lpstr>
      <vt:lpstr>PowerPoint Presentation</vt:lpstr>
      <vt:lpstr>Criteria for admission, ct and neurosurgical intervention </vt:lpstr>
      <vt:lpstr>Indications for CT Scan </vt:lpstr>
      <vt:lpstr>Indications for neurosurgical referral </vt:lpstr>
      <vt:lpstr>PowerPoint Presentation</vt:lpstr>
      <vt:lpstr>CVA </vt:lpstr>
      <vt:lpstr>What is a stroke ? </vt:lpstr>
      <vt:lpstr>PowerPoint Presentation</vt:lpstr>
      <vt:lpstr>Ischaemic stroke</vt:lpstr>
      <vt:lpstr>Hemorrhagic stroke</vt:lpstr>
      <vt:lpstr>Transient ischemic attack </vt:lpstr>
      <vt:lpstr>Recognizing a patient with a stroke  </vt:lpstr>
      <vt:lpstr>Warning signs ! </vt:lpstr>
      <vt:lpstr>Stroke mimics  </vt:lpstr>
      <vt:lpstr>Risk Factors for CVA : modifiable </vt:lpstr>
      <vt:lpstr>Risk factors for stroke : unmodifiable </vt:lpstr>
      <vt:lpstr>Management of a patient with a CVA </vt:lpstr>
      <vt:lpstr>Management continued . . .</vt:lpstr>
      <vt:lpstr>Management of a CVA in the PHC setting </vt:lpstr>
      <vt:lpstr>Medication used in a patient with cva   PHC setting</vt:lpstr>
      <vt:lpstr>Escalation of care in  Patients with cva</vt:lpstr>
      <vt:lpstr>Thrombolysis:  Indications </vt:lpstr>
      <vt:lpstr>Thrombolysis : contraindication </vt:lpstr>
      <vt:lpstr>Secondary prevention  </vt:lpstr>
      <vt:lpstr>What can you do in PHC for patients at risk of stroke  ? </vt:lpstr>
      <vt:lpstr>The END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 Injury and CVA</dc:title>
  <dc:creator>Michelle Dandara</dc:creator>
  <cp:lastModifiedBy>Michelle Dandara</cp:lastModifiedBy>
  <cp:revision>35</cp:revision>
  <dcterms:modified xsi:type="dcterms:W3CDTF">2021-04-06T18:22:14Z</dcterms:modified>
</cp:coreProperties>
</file>